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91" r:id="rId4"/>
  </p:sldMasterIdLst>
  <p:notesMasterIdLst>
    <p:notesMasterId r:id="rId20"/>
  </p:notesMasterIdLst>
  <p:handoutMasterIdLst>
    <p:handoutMasterId r:id="rId21"/>
  </p:handoutMasterIdLst>
  <p:sldIdLst>
    <p:sldId id="2147481337" r:id="rId5"/>
    <p:sldId id="2147481346" r:id="rId6"/>
    <p:sldId id="2147481359" r:id="rId7"/>
    <p:sldId id="2147469125" r:id="rId8"/>
    <p:sldId id="2147481361" r:id="rId9"/>
    <p:sldId id="2147469122" r:id="rId10"/>
    <p:sldId id="2147469123" r:id="rId11"/>
    <p:sldId id="2147481356" r:id="rId12"/>
    <p:sldId id="2147469126" r:id="rId13"/>
    <p:sldId id="2147481362" r:id="rId14"/>
    <p:sldId id="2147481365" r:id="rId15"/>
    <p:sldId id="2147481366" r:id="rId16"/>
    <p:sldId id="2147481367" r:id="rId17"/>
    <p:sldId id="2147481364" r:id="rId18"/>
    <p:sldId id="214748136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476F3E-2B2C-D02E-A927-755D46376812}" name="Elicia Ferrer" initials="EF" userId="ac7d01b8666ae590" providerId="Windows Live"/>
  <p188:author id="{C7268054-9442-FC11-F3E5-054433E8F653}" name="Christopher, Carter" initials="" userId="S::8c2@ornl.gov::8d67b619-253e-44c1-8cfc-6fe2611b69cc" providerId="AD"/>
  <p188:author id="{BEF8CA72-6AE8-8AD8-5B9A-8F576BAC3FD5}" name="Janiga, Jaimee" initials="JJ" userId="S::7nj@ornl.gov::c06abe94-9752-4f8c-96a2-49efdf1f6368" providerId="AD"/>
  <p188:author id="{E18B4C8B-4C93-8598-E817-F29D635EB5CC}" name="McCroskey, Katie" initials="MK" userId="S::klq@ornl.gov::1190dd5c-587b-4bec-8f4c-eea4ef91333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DBA00"/>
    <a:srgbClr val="006BA6"/>
    <a:srgbClr val="FF9E1B"/>
    <a:srgbClr val="7DC397"/>
    <a:srgbClr val="ECECEC"/>
    <a:srgbClr val="4E008E"/>
    <a:srgbClr val="B50094"/>
    <a:srgbClr val="FE5000"/>
    <a:srgbClr val="ED9634"/>
    <a:srgbClr val="0057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26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2F454D-A2FB-E28F-62C2-050A837E17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A896BDF-7ADA-716C-F5CA-D157A094BBB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A614C3F-0AF5-DA4C-84F9-3990FF0B58A5}" type="datetimeFigureOut">
              <a:rPr lang="en-US" smtClean="0"/>
              <a:t>9/26/2025</a:t>
            </a:fld>
            <a:endParaRPr lang="en-US"/>
          </a:p>
        </p:txBody>
      </p:sp>
      <p:sp>
        <p:nvSpPr>
          <p:cNvPr id="4" name="Footer Placeholder 3">
            <a:extLst>
              <a:ext uri="{FF2B5EF4-FFF2-40B4-BE49-F238E27FC236}">
                <a16:creationId xmlns:a16="http://schemas.microsoft.com/office/drawing/2014/main" id="{72677AF2-C6EF-69B3-EBC0-F3BECE6632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24AEBCA-6ABE-1DFD-7AA8-A3B2F1B63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7AB913-EDAA-C746-870D-9B7877FA5A85}" type="slidenum">
              <a:rPr lang="en-US" smtClean="0"/>
              <a:t>‹#›</a:t>
            </a:fld>
            <a:endParaRPr lang="en-US"/>
          </a:p>
        </p:txBody>
      </p:sp>
    </p:spTree>
    <p:extLst>
      <p:ext uri="{BB962C8B-B14F-4D97-AF65-F5344CB8AC3E}">
        <p14:creationId xmlns:p14="http://schemas.microsoft.com/office/powerpoint/2010/main" val="10056905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2D4C33-E834-184F-A85B-4B1A7D742F82}" type="datetimeFigureOut">
              <a:rPr lang="en-US" smtClean="0"/>
              <a:t>9/26/2025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EA2CD3-FB95-D94F-9F04-F9F995EAB822}" type="slidenum">
              <a:rPr lang="en-US" smtClean="0"/>
              <a:t>‹#›</a:t>
            </a:fld>
            <a:endParaRPr lang="en-US"/>
          </a:p>
        </p:txBody>
      </p:sp>
    </p:spTree>
    <p:extLst>
      <p:ext uri="{BB962C8B-B14F-4D97-AF65-F5344CB8AC3E}">
        <p14:creationId xmlns:p14="http://schemas.microsoft.com/office/powerpoint/2010/main" val="1818331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sv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pic>
        <p:nvPicPr>
          <p:cNvPr id="2" name="Picture 1" descr="A high angle view of a city&#10;&#10;Description automatically generated">
            <a:extLst>
              <a:ext uri="{FF2B5EF4-FFF2-40B4-BE49-F238E27FC236}">
                <a16:creationId xmlns:a16="http://schemas.microsoft.com/office/drawing/2014/main" id="{01F17512-BEEB-E940-3B9F-9FDBDB21217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5199385"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defRPr>
            </a:lvl1pPr>
          </a:lstStyle>
          <a:p>
            <a:r>
              <a:rPr lang="en-US"/>
              <a:t>Presentation Title (Text size no larger than 32pt)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74748"/>
              </a:solidFill>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a:t>Presenter Affiliation</a:t>
            </a:r>
          </a:p>
        </p:txBody>
      </p:sp>
      <p:pic>
        <p:nvPicPr>
          <p:cNvPr id="5" name="Graphic 4">
            <a:extLst>
              <a:ext uri="{FF2B5EF4-FFF2-40B4-BE49-F238E27FC236}">
                <a16:creationId xmlns:a16="http://schemas.microsoft.com/office/drawing/2014/main" id="{31D47623-818A-705B-B821-F058B0BC952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228108" y="1141396"/>
            <a:ext cx="1780479" cy="428014"/>
          </a:xfrm>
          <a:prstGeom prst="rect">
            <a:avLst/>
          </a:prstGeom>
        </p:spPr>
      </p:pic>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a:solidFill>
                    <a:schemeClr val="tx1"/>
                  </a:solidFill>
                  <a:latin typeface="Roboto" panose="02000000000000000000" pitchFamily="2" charset="0"/>
                  <a:ea typeface="Roboto" panose="02000000000000000000" pitchFamily="2" charset="0"/>
                </a:rPr>
                <a:t>ORNL IS MANAGED BY UT-BATTELLE LLC </a:t>
              </a:r>
              <a:br>
                <a:rPr lang="en-US" sz="900" b="0">
                  <a:solidFill>
                    <a:schemeClr val="tx1"/>
                  </a:solidFill>
                  <a:latin typeface="Roboto" panose="02000000000000000000" pitchFamily="2" charset="0"/>
                  <a:ea typeface="Roboto" panose="02000000000000000000" pitchFamily="2" charset="0"/>
                </a:rPr>
              </a:br>
              <a:r>
                <a:rPr lang="en-US" sz="900" b="0">
                  <a:solidFill>
                    <a:schemeClr val="tx1"/>
                  </a:solidFill>
                  <a:latin typeface="Roboto" panose="02000000000000000000" pitchFamily="2" charset="0"/>
                  <a:ea typeface="Roboto"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5"/>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1720754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Standard Text Only">
    <p:spTree>
      <p:nvGrpSpPr>
        <p:cNvPr id="1" name=""/>
        <p:cNvGrpSpPr/>
        <p:nvPr/>
      </p:nvGrpSpPr>
      <p:grpSpPr>
        <a:xfrm>
          <a:off x="0" y="0"/>
          <a:ext cx="0" cy="0"/>
          <a:chOff x="0" y="0"/>
          <a:chExt cx="0" cy="0"/>
        </a:xfrm>
      </p:grpSpPr>
      <p:pic>
        <p:nvPicPr>
          <p:cNvPr id="5" name="Graphic 285">
            <a:extLst>
              <a:ext uri="{FF2B5EF4-FFF2-40B4-BE49-F238E27FC236}">
                <a16:creationId xmlns:a16="http://schemas.microsoft.com/office/drawing/2014/main" id="{A95873F9-24C5-691B-E0D0-B31D39B7FBB2}"/>
              </a:ext>
            </a:extLst>
          </p:cNvPr>
          <p:cNvPicPr>
            <a:picLocks noChangeAspect="1"/>
          </p:cNvPicPr>
          <p:nvPr userDrawn="1"/>
        </p:nvPicPr>
        <p:blipFill>
          <a:blip r:embed="rId2"/>
          <a:srcRect/>
          <a:stretch/>
        </p:blipFill>
        <p:spPr>
          <a:xfrm rot="10800000">
            <a:off x="0" y="0"/>
            <a:ext cx="12192000" cy="6858000"/>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6" y="2292076"/>
            <a:ext cx="10396685" cy="997196"/>
          </a:xfrm>
        </p:spPr>
        <p:txBody>
          <a:bodyPr wrap="square" anchor="t" anchorCtr="0">
            <a:noAutofit/>
          </a:bodyPr>
          <a:lstStyle>
            <a:lvl1pPr algn="l">
              <a:spcBef>
                <a:spcPts val="1200"/>
              </a:spcBef>
              <a:spcAft>
                <a:spcPts val="60"/>
              </a:spcAft>
              <a:defRPr sz="3600" b="1">
                <a:solidFill>
                  <a:schemeClr val="bg1"/>
                </a:solidFill>
              </a:defRPr>
            </a:lvl1pPr>
          </a:lstStyle>
          <a:p>
            <a:r>
              <a:rPr lang="en-US"/>
              <a:t>Presentation Title: Best Title Option for Longer Presentation Titles (Text Size no larger than 32 pt and no smaller than 20pt) </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6" y="4019391"/>
            <a:ext cx="10396685" cy="193899"/>
          </a:xfrm>
        </p:spPr>
        <p:txBody>
          <a:bodyPr wrap="square" anchor="t" anchorCtr="0">
            <a:noAutofit/>
          </a:bodyPr>
          <a:lstStyle>
            <a:lvl1pPr marL="0" indent="0" algn="l">
              <a:spcBef>
                <a:spcPts val="1200"/>
              </a:spcBef>
              <a:spcAft>
                <a:spcPts val="60"/>
              </a:spcAft>
              <a:buNone/>
              <a:defRPr sz="1400" b="1" spc="1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6" y="1880997"/>
            <a:ext cx="10396685"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6" y="4371534"/>
            <a:ext cx="10396685" cy="332399"/>
          </a:xfrm>
        </p:spPr>
        <p:txBody>
          <a:bodyPr wrap="square" anchor="t" anchorCtr="0">
            <a:noAutofit/>
          </a:bodyPr>
          <a:lstStyle>
            <a:lvl1pPr marL="0" indent="0" algn="l">
              <a:spcBef>
                <a:spcPts val="1200"/>
              </a:spcBef>
              <a:spcAft>
                <a:spcPts val="60"/>
              </a:spcAft>
              <a:buNone/>
              <a:defRPr sz="2400" b="0" i="0">
                <a:solidFill>
                  <a:schemeClr val="bg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6" y="4881013"/>
            <a:ext cx="10396685"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a:t>Presenter Affiliation</a:t>
            </a:r>
          </a:p>
        </p:txBody>
      </p:sp>
      <p:pic>
        <p:nvPicPr>
          <p:cNvPr id="4" name="Graphic 3">
            <a:extLst>
              <a:ext uri="{FF2B5EF4-FFF2-40B4-BE49-F238E27FC236}">
                <a16:creationId xmlns:a16="http://schemas.microsoft.com/office/drawing/2014/main" id="{D32A73F0-167E-610D-E038-566618F01F9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28070" y="783630"/>
            <a:ext cx="1780479" cy="428014"/>
          </a:xfrm>
          <a:prstGeom prst="rect">
            <a:avLst/>
          </a:prstGeom>
        </p:spPr>
      </p:pic>
      <p:grpSp>
        <p:nvGrpSpPr>
          <p:cNvPr id="6" name="Group 5">
            <a:extLst>
              <a:ext uri="{FF2B5EF4-FFF2-40B4-BE49-F238E27FC236}">
                <a16:creationId xmlns:a16="http://schemas.microsoft.com/office/drawing/2014/main" id="{68B2AD18-B7D9-77F5-D220-3EDA560B2C83}"/>
              </a:ext>
            </a:extLst>
          </p:cNvPr>
          <p:cNvGrpSpPr/>
          <p:nvPr userDrawn="1"/>
        </p:nvGrpSpPr>
        <p:grpSpPr>
          <a:xfrm>
            <a:off x="859536" y="6108192"/>
            <a:ext cx="4556510" cy="438912"/>
            <a:chOff x="859536" y="6108192"/>
            <a:chExt cx="4556510" cy="438912"/>
          </a:xfrm>
        </p:grpSpPr>
        <p:sp>
          <p:nvSpPr>
            <p:cNvPr id="7" name="TextBox 6">
              <a:extLst>
                <a:ext uri="{FF2B5EF4-FFF2-40B4-BE49-F238E27FC236}">
                  <a16:creationId xmlns:a16="http://schemas.microsoft.com/office/drawing/2014/main" id="{66E0B571-503C-1E4E-4585-513FD2198B27}"/>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a:solidFill>
                    <a:schemeClr val="bg1"/>
                  </a:solidFill>
                  <a:latin typeface="Roboto" panose="02000000000000000000" pitchFamily="2" charset="0"/>
                  <a:ea typeface="Roboto" panose="02000000000000000000" pitchFamily="2" charset="0"/>
                </a:rPr>
                <a:t>ORNL IS MANAGED BY UT-BATTELLE LLC </a:t>
              </a:r>
              <a:br>
                <a:rPr lang="en-US" sz="900" b="0">
                  <a:solidFill>
                    <a:schemeClr val="bg1"/>
                  </a:solidFill>
                  <a:latin typeface="Roboto" panose="02000000000000000000" pitchFamily="2" charset="0"/>
                  <a:ea typeface="Roboto" panose="02000000000000000000" pitchFamily="2" charset="0"/>
                </a:rPr>
              </a:br>
              <a:r>
                <a:rPr lang="en-US" sz="900" b="0">
                  <a:solidFill>
                    <a:schemeClr val="bg1"/>
                  </a:solidFill>
                  <a:latin typeface="Roboto" panose="02000000000000000000" pitchFamily="2" charset="0"/>
                  <a:ea typeface="Roboto" panose="02000000000000000000" pitchFamily="2" charset="0"/>
                </a:rPr>
                <a:t>FOR THE US DEPARTMENT OF ENERGY</a:t>
              </a:r>
            </a:p>
          </p:txBody>
        </p:sp>
        <p:pic>
          <p:nvPicPr>
            <p:cNvPr id="9" name="Picture 8" descr="Text&#10;&#10;AI-generated content may be incorrect.">
              <a:extLst>
                <a:ext uri="{FF2B5EF4-FFF2-40B4-BE49-F238E27FC236}">
                  <a16:creationId xmlns:a16="http://schemas.microsoft.com/office/drawing/2014/main" id="{2FD5B24E-06B1-CD75-BC26-A89AA432FAC2}"/>
                </a:ext>
              </a:extLst>
            </p:cNvPr>
            <p:cNvPicPr>
              <a:picLocks noChangeAspect="1"/>
            </p:cNvPicPr>
            <p:nvPr userDrawn="1"/>
          </p:nvPicPr>
          <p:blipFill>
            <a:blip r:embed="rId5"/>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267694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ustom Image">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25B3089-0A48-0AC4-08EB-C9D35463AC28}"/>
              </a:ext>
            </a:extLst>
          </p:cNvPr>
          <p:cNvSpPr/>
          <p:nvPr userDrawn="1"/>
        </p:nvSpPr>
        <p:spPr>
          <a:xfrm>
            <a:off x="385763" y="6015038"/>
            <a:ext cx="6899620" cy="575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a:extLst>
              <a:ext uri="{FF2B5EF4-FFF2-40B4-BE49-F238E27FC236}">
                <a16:creationId xmlns:a16="http://schemas.microsoft.com/office/drawing/2014/main" id="{98CF54AA-7F0F-038A-AAAF-AD02F6AA5ACA}"/>
              </a:ext>
            </a:extLst>
          </p:cNvPr>
          <p:cNvSpPr>
            <a:spLocks noGrp="1"/>
          </p:cNvSpPr>
          <p:nvPr>
            <p:ph type="pic" sz="quarter" idx="21"/>
          </p:nvPr>
        </p:nvSpPr>
        <p:spPr>
          <a:xfrm>
            <a:off x="0" y="0"/>
            <a:ext cx="12192000" cy="6858000"/>
          </a:xfrm>
          <a:custGeom>
            <a:avLst/>
            <a:gdLst>
              <a:gd name="connsiteX0" fmla="*/ 896615 w 12192000"/>
              <a:gd name="connsiteY0" fmla="*/ 829307 h 6858000"/>
              <a:gd name="connsiteX1" fmla="*/ 896615 w 12192000"/>
              <a:gd name="connsiteY1" fmla="*/ 6028692 h 6858000"/>
              <a:gd name="connsiteX2" fmla="*/ 6096000 w 12192000"/>
              <a:gd name="connsiteY2" fmla="*/ 6028692 h 6858000"/>
              <a:gd name="connsiteX3" fmla="*/ 6096000 w 12192000"/>
              <a:gd name="connsiteY3" fmla="*/ 82930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896615" y="829307"/>
                </a:moveTo>
                <a:lnTo>
                  <a:pt x="896615" y="6028692"/>
                </a:lnTo>
                <a:lnTo>
                  <a:pt x="6096000" y="6028692"/>
                </a:lnTo>
                <a:lnTo>
                  <a:pt x="6096000" y="829307"/>
                </a:lnTo>
                <a:close/>
                <a:moveTo>
                  <a:pt x="0" y="0"/>
                </a:moveTo>
                <a:lnTo>
                  <a:pt x="12192000" y="0"/>
                </a:lnTo>
                <a:lnTo>
                  <a:pt x="12192000" y="6858000"/>
                </a:lnTo>
                <a:lnTo>
                  <a:pt x="0" y="6858000"/>
                </a:lnTo>
                <a:close/>
              </a:path>
            </a:pathLst>
          </a:custGeom>
          <a:solidFill>
            <a:schemeClr val="bg1">
              <a:lumMod val="95000"/>
            </a:schemeClr>
          </a:solidFill>
        </p:spPr>
        <p:txBody>
          <a:bodyPr wrap="square">
            <a:noAutofit/>
          </a:bodyPr>
          <a:lstStyle/>
          <a:p>
            <a:r>
              <a:rPr lang="en-US"/>
              <a:t>Click icon to add picture</a:t>
            </a:r>
          </a:p>
        </p:txBody>
      </p:sp>
      <p:sp>
        <p:nvSpPr>
          <p:cNvPr id="41" name="Title 1">
            <a:extLst>
              <a:ext uri="{FF2B5EF4-FFF2-40B4-BE49-F238E27FC236}">
                <a16:creationId xmlns:a16="http://schemas.microsoft.com/office/drawing/2014/main" id="{2B6A4265-6FDC-7301-BD87-6CE0C2335A99}"/>
              </a:ext>
            </a:extLst>
          </p:cNvPr>
          <p:cNvSpPr>
            <a:spLocks noGrp="1"/>
          </p:cNvSpPr>
          <p:nvPr>
            <p:ph type="ctrTitle" hasCustomPrompt="1"/>
          </p:nvPr>
        </p:nvSpPr>
        <p:spPr>
          <a:xfrm>
            <a:off x="1215450" y="2254309"/>
            <a:ext cx="4518085" cy="997196"/>
          </a:xfrm>
        </p:spPr>
        <p:txBody>
          <a:bodyPr wrap="square" anchor="t" anchorCtr="0">
            <a:noAutofit/>
          </a:bodyPr>
          <a:lstStyle>
            <a:lvl1pPr algn="l">
              <a:spcBef>
                <a:spcPts val="1200"/>
              </a:spcBef>
              <a:spcAft>
                <a:spcPts val="60"/>
              </a:spcAft>
              <a:defRPr sz="3600" b="1">
                <a:solidFill>
                  <a:schemeClr val="tx1"/>
                </a:solidFill>
              </a:defRPr>
            </a:lvl1pPr>
          </a:lstStyle>
          <a:p>
            <a:r>
              <a:rPr lang="en-US"/>
              <a:t>Presentation Title (Text size no larger than 32pt)</a:t>
            </a:r>
          </a:p>
        </p:txBody>
      </p:sp>
      <p:sp>
        <p:nvSpPr>
          <p:cNvPr id="43" name="Text Placeholder 1961">
            <a:extLst>
              <a:ext uri="{FF2B5EF4-FFF2-40B4-BE49-F238E27FC236}">
                <a16:creationId xmlns:a16="http://schemas.microsoft.com/office/drawing/2014/main" id="{1061D354-0A2B-B951-F1BE-22D610DF35A9}"/>
              </a:ext>
            </a:extLst>
          </p:cNvPr>
          <p:cNvSpPr>
            <a:spLocks noGrp="1"/>
          </p:cNvSpPr>
          <p:nvPr>
            <p:ph type="body" sz="quarter" idx="14" hasCustomPrompt="1"/>
          </p:nvPr>
        </p:nvSpPr>
        <p:spPr>
          <a:xfrm>
            <a:off x="1215450" y="1934670"/>
            <a:ext cx="4518085"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pic>
        <p:nvPicPr>
          <p:cNvPr id="31" name="Graphic 30">
            <a:extLst>
              <a:ext uri="{FF2B5EF4-FFF2-40B4-BE49-F238E27FC236}">
                <a16:creationId xmlns:a16="http://schemas.microsoft.com/office/drawing/2014/main" id="{767997A1-375F-1726-DF9D-576251F05B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28108" y="1141396"/>
            <a:ext cx="1780479" cy="428014"/>
          </a:xfrm>
          <a:prstGeom prst="rect">
            <a:avLst/>
          </a:prstGeom>
        </p:spPr>
      </p:pic>
      <p:sp>
        <p:nvSpPr>
          <p:cNvPr id="7" name="Text Placeholder 1963">
            <a:extLst>
              <a:ext uri="{FF2B5EF4-FFF2-40B4-BE49-F238E27FC236}">
                <a16:creationId xmlns:a16="http://schemas.microsoft.com/office/drawing/2014/main" id="{3B1CF4E8-BDC8-B225-DB1D-63D508EC3889}"/>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10" name="Text Placeholder 47">
            <a:extLst>
              <a:ext uri="{FF2B5EF4-FFF2-40B4-BE49-F238E27FC236}">
                <a16:creationId xmlns:a16="http://schemas.microsoft.com/office/drawing/2014/main" id="{67FCB669-B9C0-1E9C-516B-D8A804C4C36C}"/>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a:t>Presenter Affiliation</a:t>
            </a:r>
          </a:p>
        </p:txBody>
      </p:sp>
      <p:sp>
        <p:nvSpPr>
          <p:cNvPr id="12" name="Subtitle 2">
            <a:extLst>
              <a:ext uri="{FF2B5EF4-FFF2-40B4-BE49-F238E27FC236}">
                <a16:creationId xmlns:a16="http://schemas.microsoft.com/office/drawing/2014/main" id="{9A6F6DA4-481A-E606-D7BA-9C2165FE3EB8}"/>
              </a:ext>
            </a:extLst>
          </p:cNvPr>
          <p:cNvSpPr>
            <a:spLocks noGrp="1"/>
          </p:cNvSpPr>
          <p:nvPr>
            <p:ph type="subTitle" idx="1" hasCustomPrompt="1"/>
          </p:nvPr>
        </p:nvSpPr>
        <p:spPr>
          <a:xfrm>
            <a:off x="1215450" y="4031052"/>
            <a:ext cx="4517136" cy="180049"/>
          </a:xfrm>
        </p:spPr>
        <p:txBody>
          <a:bodyPr wrap="square" anchor="t" anchorCtr="0">
            <a:noAutofit/>
          </a:bodyPr>
          <a:lstStyle>
            <a:lvl1pPr marL="0" indent="0" algn="l">
              <a:spcBef>
                <a:spcPts val="1200"/>
              </a:spcBef>
              <a:spcAft>
                <a:spcPts val="60"/>
              </a:spcAft>
              <a:buNone/>
              <a:defRPr sz="1300" b="1" spc="3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3" name="Rectangle 12">
            <a:extLst>
              <a:ext uri="{FF2B5EF4-FFF2-40B4-BE49-F238E27FC236}">
                <a16:creationId xmlns:a16="http://schemas.microsoft.com/office/drawing/2014/main" id="{8D17B51F-DF85-E9E0-712B-297B83E802F9}"/>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74748"/>
              </a:solidFill>
            </a:endParaRPr>
          </a:p>
        </p:txBody>
      </p:sp>
      <p:grpSp>
        <p:nvGrpSpPr>
          <p:cNvPr id="2" name="Group 1">
            <a:extLst>
              <a:ext uri="{FF2B5EF4-FFF2-40B4-BE49-F238E27FC236}">
                <a16:creationId xmlns:a16="http://schemas.microsoft.com/office/drawing/2014/main" id="{69BE50A6-F625-0BB9-2DA3-BD2A1D5A1C99}"/>
              </a:ext>
            </a:extLst>
          </p:cNvPr>
          <p:cNvGrpSpPr/>
          <p:nvPr userDrawn="1"/>
        </p:nvGrpSpPr>
        <p:grpSpPr>
          <a:xfrm>
            <a:off x="1177351" y="5301081"/>
            <a:ext cx="4558967" cy="438406"/>
            <a:chOff x="1177351" y="5301081"/>
            <a:chExt cx="4558967" cy="438406"/>
          </a:xfrm>
        </p:grpSpPr>
        <p:sp>
          <p:nvSpPr>
            <p:cNvPr id="3" name="TextBox 2">
              <a:extLst>
                <a:ext uri="{FF2B5EF4-FFF2-40B4-BE49-F238E27FC236}">
                  <a16:creationId xmlns:a16="http://schemas.microsoft.com/office/drawing/2014/main" id="{F46153C1-920A-60DA-AB29-D732EC8AD9DD}"/>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a:solidFill>
                    <a:schemeClr val="tx1"/>
                  </a:solidFill>
                  <a:latin typeface="Roboto" panose="02000000000000000000" pitchFamily="2" charset="0"/>
                  <a:ea typeface="Roboto" panose="02000000000000000000" pitchFamily="2" charset="0"/>
                </a:rPr>
                <a:t>ORNL IS MANAGED BY UT-BATTELLE LLC </a:t>
              </a:r>
              <a:br>
                <a:rPr lang="en-US" sz="900" b="0">
                  <a:solidFill>
                    <a:schemeClr val="tx1"/>
                  </a:solidFill>
                  <a:latin typeface="Roboto" panose="02000000000000000000" pitchFamily="2" charset="0"/>
                  <a:ea typeface="Roboto" panose="02000000000000000000" pitchFamily="2" charset="0"/>
                </a:rPr>
              </a:br>
              <a:r>
                <a:rPr lang="en-US" sz="900" b="0">
                  <a:solidFill>
                    <a:schemeClr val="tx1"/>
                  </a:solidFill>
                  <a:latin typeface="Roboto" panose="02000000000000000000" pitchFamily="2" charset="0"/>
                  <a:ea typeface="Roboto" panose="02000000000000000000" pitchFamily="2" charset="0"/>
                </a:rPr>
                <a:t>FOR THE US DEPARTMENT OF ENERGY</a:t>
              </a:r>
            </a:p>
          </p:txBody>
        </p:sp>
        <p:pic>
          <p:nvPicPr>
            <p:cNvPr id="4" name="Picture 3" descr="Shape&#10;&#10;AI-generated content may be incorrect.">
              <a:extLst>
                <a:ext uri="{FF2B5EF4-FFF2-40B4-BE49-F238E27FC236}">
                  <a16:creationId xmlns:a16="http://schemas.microsoft.com/office/drawing/2014/main" id="{2B8A78FF-CBBF-0925-0C04-834044AF1A8A}"/>
                </a:ext>
              </a:extLst>
            </p:cNvPr>
            <p:cNvPicPr>
              <a:picLocks noChangeAspect="1"/>
            </p:cNvPicPr>
            <p:nvPr userDrawn="1"/>
          </p:nvPicPr>
          <p:blipFill>
            <a:blip r:embed="rId4"/>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3620304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ustom Portrait Image">
    <p:spTree>
      <p:nvGrpSpPr>
        <p:cNvPr id="1" name=""/>
        <p:cNvGrpSpPr/>
        <p:nvPr/>
      </p:nvGrpSpPr>
      <p:grpSpPr>
        <a:xfrm>
          <a:off x="0" y="0"/>
          <a:ext cx="0" cy="0"/>
          <a:chOff x="0" y="0"/>
          <a:chExt cx="0" cy="0"/>
        </a:xfrm>
      </p:grpSpPr>
      <p:pic>
        <p:nvPicPr>
          <p:cNvPr id="7" name="Graphic 285">
            <a:extLst>
              <a:ext uri="{FF2B5EF4-FFF2-40B4-BE49-F238E27FC236}">
                <a16:creationId xmlns:a16="http://schemas.microsoft.com/office/drawing/2014/main" id="{B10B79AB-DA35-C9D9-2529-6A8AA0E5020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rot="10800000">
            <a:off x="-1" y="0"/>
            <a:ext cx="6045200" cy="6858000"/>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7" y="2292076"/>
            <a:ext cx="4465176" cy="997196"/>
          </a:xfrm>
        </p:spPr>
        <p:txBody>
          <a:bodyPr wrap="square" anchor="t" anchorCtr="0">
            <a:noAutofit/>
          </a:bodyPr>
          <a:lstStyle>
            <a:lvl1pPr algn="l">
              <a:spcBef>
                <a:spcPts val="1200"/>
              </a:spcBef>
              <a:spcAft>
                <a:spcPts val="60"/>
              </a:spcAft>
              <a:defRPr sz="3600" b="1">
                <a:solidFill>
                  <a:schemeClr val="bg1"/>
                </a:solidFill>
              </a:defRPr>
            </a:lvl1pPr>
          </a:lstStyle>
          <a:p>
            <a:r>
              <a:rPr lang="en-US"/>
              <a:t>Presentation Title (Text size no larger than 32pt)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7" y="4019391"/>
            <a:ext cx="4465176" cy="193899"/>
          </a:xfrm>
        </p:spPr>
        <p:txBody>
          <a:bodyPr wrap="square" anchor="t" anchorCtr="0">
            <a:noAutofit/>
          </a:bodyPr>
          <a:lstStyle>
            <a:lvl1pPr marL="0" indent="0" algn="l">
              <a:spcBef>
                <a:spcPts val="1200"/>
              </a:spcBef>
              <a:spcAft>
                <a:spcPts val="60"/>
              </a:spcAft>
              <a:buNone/>
              <a:defRPr sz="1400" b="1" spc="1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7" y="1880997"/>
            <a:ext cx="4465176"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7" y="4371534"/>
            <a:ext cx="4465176" cy="332399"/>
          </a:xfrm>
        </p:spPr>
        <p:txBody>
          <a:bodyPr wrap="square" anchor="t" anchorCtr="0">
            <a:noAutofit/>
          </a:bodyPr>
          <a:lstStyle>
            <a:lvl1pPr marL="0" indent="0" algn="l">
              <a:spcBef>
                <a:spcPts val="1200"/>
              </a:spcBef>
              <a:spcAft>
                <a:spcPts val="60"/>
              </a:spcAft>
              <a:buNone/>
              <a:defRPr sz="2400" b="0" i="0">
                <a:solidFill>
                  <a:schemeClr val="bg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7" y="4881013"/>
            <a:ext cx="4465176"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a:t>Presenter Affiliation</a:t>
            </a:r>
          </a:p>
        </p:txBody>
      </p:sp>
      <p:sp>
        <p:nvSpPr>
          <p:cNvPr id="9" name="Picture Placeholder 8">
            <a:extLst>
              <a:ext uri="{FF2B5EF4-FFF2-40B4-BE49-F238E27FC236}">
                <a16:creationId xmlns:a16="http://schemas.microsoft.com/office/drawing/2014/main" id="{63D2D23A-F403-7E2C-7D24-BA0C3B867C3E}"/>
              </a:ext>
            </a:extLst>
          </p:cNvPr>
          <p:cNvSpPr>
            <a:spLocks noGrp="1"/>
          </p:cNvSpPr>
          <p:nvPr>
            <p:ph type="pic" sz="quarter" idx="18"/>
          </p:nvPr>
        </p:nvSpPr>
        <p:spPr>
          <a:xfrm>
            <a:off x="6045200" y="0"/>
            <a:ext cx="6146800" cy="6858000"/>
          </a:xfrm>
        </p:spPr>
        <p:txBody>
          <a:bodyPr/>
          <a:lstStyle/>
          <a:p>
            <a:r>
              <a:rPr lang="en-US"/>
              <a:t>Click icon to add picture</a:t>
            </a:r>
          </a:p>
        </p:txBody>
      </p:sp>
      <p:pic>
        <p:nvPicPr>
          <p:cNvPr id="4" name="Graphic 3">
            <a:extLst>
              <a:ext uri="{FF2B5EF4-FFF2-40B4-BE49-F238E27FC236}">
                <a16:creationId xmlns:a16="http://schemas.microsoft.com/office/drawing/2014/main" id="{D32A73F0-167E-610D-E038-566618F01F9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28070" y="783630"/>
            <a:ext cx="1780479" cy="428014"/>
          </a:xfrm>
          <a:prstGeom prst="rect">
            <a:avLst/>
          </a:prstGeom>
        </p:spPr>
      </p:pic>
      <p:grpSp>
        <p:nvGrpSpPr>
          <p:cNvPr id="5" name="Group 4">
            <a:extLst>
              <a:ext uri="{FF2B5EF4-FFF2-40B4-BE49-F238E27FC236}">
                <a16:creationId xmlns:a16="http://schemas.microsoft.com/office/drawing/2014/main" id="{5F2EFFC1-8D00-2422-39D7-701FD30A5CDF}"/>
              </a:ext>
            </a:extLst>
          </p:cNvPr>
          <p:cNvGrpSpPr/>
          <p:nvPr userDrawn="1"/>
        </p:nvGrpSpPr>
        <p:grpSpPr>
          <a:xfrm>
            <a:off x="859536" y="6108192"/>
            <a:ext cx="4556510" cy="438912"/>
            <a:chOff x="859536" y="6108192"/>
            <a:chExt cx="4556510" cy="438912"/>
          </a:xfrm>
        </p:grpSpPr>
        <p:sp>
          <p:nvSpPr>
            <p:cNvPr id="6" name="TextBox 5">
              <a:extLst>
                <a:ext uri="{FF2B5EF4-FFF2-40B4-BE49-F238E27FC236}">
                  <a16:creationId xmlns:a16="http://schemas.microsoft.com/office/drawing/2014/main" id="{A97F60E2-2A56-9EB3-6B56-9299A963E1AB}"/>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a:solidFill>
                    <a:schemeClr val="bg1"/>
                  </a:solidFill>
                  <a:latin typeface="Roboto" panose="02000000000000000000" pitchFamily="2" charset="0"/>
                  <a:ea typeface="Roboto" panose="02000000000000000000" pitchFamily="2" charset="0"/>
                </a:rPr>
                <a:t>ORNL IS MANAGED BY UT-BATTELLE LLC </a:t>
              </a:r>
              <a:br>
                <a:rPr lang="en-US" sz="900" b="0">
                  <a:solidFill>
                    <a:schemeClr val="bg1"/>
                  </a:solidFill>
                  <a:latin typeface="Roboto" panose="02000000000000000000" pitchFamily="2" charset="0"/>
                  <a:ea typeface="Roboto" panose="02000000000000000000" pitchFamily="2" charset="0"/>
                </a:rPr>
              </a:br>
              <a:r>
                <a:rPr lang="en-US" sz="900" b="0">
                  <a:solidFill>
                    <a:schemeClr val="bg1"/>
                  </a:solidFill>
                  <a:latin typeface="Roboto" panose="02000000000000000000" pitchFamily="2" charset="0"/>
                  <a:ea typeface="Roboto" panose="02000000000000000000" pitchFamily="2" charset="0"/>
                </a:rPr>
                <a:t>FOR THE US DEPARTMENT OF ENERGY</a:t>
              </a:r>
            </a:p>
          </p:txBody>
        </p:sp>
        <p:pic>
          <p:nvPicPr>
            <p:cNvPr id="10" name="Picture 9" descr="Text&#10;&#10;AI-generated content may be incorrect.">
              <a:extLst>
                <a:ext uri="{FF2B5EF4-FFF2-40B4-BE49-F238E27FC236}">
                  <a16:creationId xmlns:a16="http://schemas.microsoft.com/office/drawing/2014/main" id="{E05B343D-85E7-C42A-D96E-37A8AB109C5E}"/>
                </a:ext>
              </a:extLst>
            </p:cNvPr>
            <p:cNvPicPr>
              <a:picLocks noChangeAspect="1"/>
            </p:cNvPicPr>
            <p:nvPr userDrawn="1"/>
          </p:nvPicPr>
          <p:blipFill>
            <a:blip r:embed="rId5"/>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3540133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Custom Landscape Image">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0FE843FE-B2D6-28A8-6229-2F4F14E7EA05}"/>
              </a:ext>
            </a:extLst>
          </p:cNvPr>
          <p:cNvSpPr/>
          <p:nvPr userDrawn="1"/>
        </p:nvSpPr>
        <p:spPr>
          <a:xfrm>
            <a:off x="-1"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5609063 w 12192000"/>
              <a:gd name="connsiteY5" fmla="*/ 1505414 h 6858000"/>
              <a:gd name="connsiteX6" fmla="*/ 5609063 w 12192000"/>
              <a:gd name="connsiteY6" fmla="*/ 5352586 h 6858000"/>
              <a:gd name="connsiteX7" fmla="*/ 11452302 w 12192000"/>
              <a:gd name="connsiteY7" fmla="*/ 5352586 h 6858000"/>
              <a:gd name="connsiteX8" fmla="*/ 11452302 w 12192000"/>
              <a:gd name="connsiteY8" fmla="*/ 1505414 h 6858000"/>
              <a:gd name="connsiteX9" fmla="*/ 5609063 w 12192000"/>
              <a:gd name="connsiteY9" fmla="*/ 15054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5609063" y="1505414"/>
                </a:moveTo>
                <a:lnTo>
                  <a:pt x="5609063" y="5352586"/>
                </a:lnTo>
                <a:lnTo>
                  <a:pt x="11452302" y="5352586"/>
                </a:lnTo>
                <a:lnTo>
                  <a:pt x="11452302" y="1505414"/>
                </a:lnTo>
                <a:lnTo>
                  <a:pt x="5609063" y="1505414"/>
                </a:lnTo>
                <a:close/>
              </a:path>
            </a:pathLst>
          </a:cu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7" y="2292076"/>
            <a:ext cx="4465176" cy="997196"/>
          </a:xfrm>
        </p:spPr>
        <p:txBody>
          <a:bodyPr wrap="square" anchor="t" anchorCtr="0">
            <a:noAutofit/>
          </a:bodyPr>
          <a:lstStyle>
            <a:lvl1pPr algn="l">
              <a:spcBef>
                <a:spcPts val="1200"/>
              </a:spcBef>
              <a:spcAft>
                <a:spcPts val="60"/>
              </a:spcAft>
              <a:defRPr sz="3600" b="1">
                <a:solidFill>
                  <a:schemeClr val="bg1"/>
                </a:solidFill>
              </a:defRPr>
            </a:lvl1pPr>
          </a:lstStyle>
          <a:p>
            <a:r>
              <a:rPr lang="en-US"/>
              <a:t>Presentation Title (Text size no larger than 32pt)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7" y="4019391"/>
            <a:ext cx="4465176" cy="193899"/>
          </a:xfrm>
        </p:spPr>
        <p:txBody>
          <a:bodyPr wrap="square" anchor="t" anchorCtr="0">
            <a:noAutofit/>
          </a:bodyPr>
          <a:lstStyle>
            <a:lvl1pPr marL="0" indent="0" algn="l">
              <a:spcBef>
                <a:spcPts val="1200"/>
              </a:spcBef>
              <a:spcAft>
                <a:spcPts val="60"/>
              </a:spcAft>
              <a:buNone/>
              <a:defRPr sz="1400" b="1" spc="1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7" y="1880997"/>
            <a:ext cx="4465176"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7" y="4371534"/>
            <a:ext cx="4465176" cy="332399"/>
          </a:xfrm>
        </p:spPr>
        <p:txBody>
          <a:bodyPr wrap="square" anchor="t" anchorCtr="0">
            <a:noAutofit/>
          </a:bodyPr>
          <a:lstStyle>
            <a:lvl1pPr marL="0" indent="0" algn="l">
              <a:spcBef>
                <a:spcPts val="1200"/>
              </a:spcBef>
              <a:spcAft>
                <a:spcPts val="60"/>
              </a:spcAft>
              <a:buNone/>
              <a:defRPr sz="2400" b="0" i="0">
                <a:solidFill>
                  <a:schemeClr val="bg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7" y="4881013"/>
            <a:ext cx="4465176"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a:t>Presenter Affiliation</a:t>
            </a:r>
          </a:p>
        </p:txBody>
      </p:sp>
      <p:sp>
        <p:nvSpPr>
          <p:cNvPr id="9" name="Picture Placeholder 8">
            <a:extLst>
              <a:ext uri="{FF2B5EF4-FFF2-40B4-BE49-F238E27FC236}">
                <a16:creationId xmlns:a16="http://schemas.microsoft.com/office/drawing/2014/main" id="{63D2D23A-F403-7E2C-7D24-BA0C3B867C3E}"/>
              </a:ext>
            </a:extLst>
          </p:cNvPr>
          <p:cNvSpPr>
            <a:spLocks noGrp="1"/>
          </p:cNvSpPr>
          <p:nvPr>
            <p:ph type="pic" sz="quarter" idx="18"/>
          </p:nvPr>
        </p:nvSpPr>
        <p:spPr>
          <a:xfrm>
            <a:off x="5609063" y="1481958"/>
            <a:ext cx="5843239" cy="3891648"/>
          </a:xfrm>
        </p:spPr>
        <p:txBody>
          <a:bodyPr/>
          <a:lstStyle/>
          <a:p>
            <a:r>
              <a:rPr lang="en-US"/>
              <a:t>Click icon to add picture</a:t>
            </a:r>
          </a:p>
        </p:txBody>
      </p:sp>
      <p:pic>
        <p:nvPicPr>
          <p:cNvPr id="4" name="Graphic 3">
            <a:extLst>
              <a:ext uri="{FF2B5EF4-FFF2-40B4-BE49-F238E27FC236}">
                <a16:creationId xmlns:a16="http://schemas.microsoft.com/office/drawing/2014/main" id="{D32A73F0-167E-610D-E038-566618F01F9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28070" y="783630"/>
            <a:ext cx="1780479" cy="428014"/>
          </a:xfrm>
          <a:prstGeom prst="rect">
            <a:avLst/>
          </a:prstGeom>
        </p:spPr>
      </p:pic>
      <p:grpSp>
        <p:nvGrpSpPr>
          <p:cNvPr id="5" name="Group 4">
            <a:extLst>
              <a:ext uri="{FF2B5EF4-FFF2-40B4-BE49-F238E27FC236}">
                <a16:creationId xmlns:a16="http://schemas.microsoft.com/office/drawing/2014/main" id="{C8EA40F8-43C7-91B8-DB7E-DDD5E2408A38}"/>
              </a:ext>
            </a:extLst>
          </p:cNvPr>
          <p:cNvGrpSpPr/>
          <p:nvPr userDrawn="1"/>
        </p:nvGrpSpPr>
        <p:grpSpPr>
          <a:xfrm>
            <a:off x="859536" y="6108192"/>
            <a:ext cx="4556510" cy="438912"/>
            <a:chOff x="859536" y="6108192"/>
            <a:chExt cx="4556510" cy="438912"/>
          </a:xfrm>
        </p:grpSpPr>
        <p:sp>
          <p:nvSpPr>
            <p:cNvPr id="6" name="TextBox 5">
              <a:extLst>
                <a:ext uri="{FF2B5EF4-FFF2-40B4-BE49-F238E27FC236}">
                  <a16:creationId xmlns:a16="http://schemas.microsoft.com/office/drawing/2014/main" id="{5252F9E3-A27C-53E8-B52E-49794F69B0DB}"/>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a:solidFill>
                    <a:schemeClr val="bg1"/>
                  </a:solidFill>
                  <a:latin typeface="Roboto" panose="02000000000000000000" pitchFamily="2" charset="0"/>
                  <a:ea typeface="Roboto" panose="02000000000000000000" pitchFamily="2" charset="0"/>
                </a:rPr>
                <a:t>ORNL IS MANAGED BY UT-BATTELLE LLC </a:t>
              </a:r>
              <a:br>
                <a:rPr lang="en-US" sz="900" b="0">
                  <a:solidFill>
                    <a:schemeClr val="bg1"/>
                  </a:solidFill>
                  <a:latin typeface="Roboto" panose="02000000000000000000" pitchFamily="2" charset="0"/>
                  <a:ea typeface="Roboto" panose="02000000000000000000" pitchFamily="2" charset="0"/>
                </a:rPr>
              </a:br>
              <a:r>
                <a:rPr lang="en-US" sz="900" b="0">
                  <a:solidFill>
                    <a:schemeClr val="bg1"/>
                  </a:solidFill>
                  <a:latin typeface="Roboto" panose="02000000000000000000" pitchFamily="2" charset="0"/>
                  <a:ea typeface="Roboto" panose="02000000000000000000" pitchFamily="2" charset="0"/>
                </a:rPr>
                <a:t>FOR THE US DEPARTMENT OF ENERGY</a:t>
              </a:r>
            </a:p>
          </p:txBody>
        </p:sp>
        <p:pic>
          <p:nvPicPr>
            <p:cNvPr id="7" name="Picture 6" descr="Text&#10;&#10;AI-generated content may be incorrect.">
              <a:extLst>
                <a:ext uri="{FF2B5EF4-FFF2-40B4-BE49-F238E27FC236}">
                  <a16:creationId xmlns:a16="http://schemas.microsoft.com/office/drawing/2014/main" id="{DB53C206-3DA3-C765-EB66-A35BBF705421}"/>
                </a:ext>
              </a:extLst>
            </p:cNvPr>
            <p:cNvPicPr>
              <a:picLocks noChangeAspect="1"/>
            </p:cNvPicPr>
            <p:nvPr userDrawn="1"/>
          </p:nvPicPr>
          <p:blipFill>
            <a:blip r:embed="rId5"/>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3768814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05791-4F91-34B2-5F77-014A7A421E14}"/>
              </a:ext>
            </a:extLst>
          </p:cNvPr>
          <p:cNvSpPr>
            <a:spLocks noGrp="1"/>
          </p:cNvSpPr>
          <p:nvPr>
            <p:ph type="title" hasCustomPrompt="1"/>
          </p:nvPr>
        </p:nvSpPr>
        <p:spPr>
          <a:xfrm>
            <a:off x="314692" y="365125"/>
            <a:ext cx="11492432" cy="886397"/>
          </a:xfrm>
        </p:spPr>
        <p:txBody>
          <a:bodyPr/>
          <a:lstStyle/>
          <a:p>
            <a:r>
              <a:rPr lang="en-US"/>
              <a:t>One-sentence headline stating the main takeaway message</a:t>
            </a:r>
          </a:p>
        </p:txBody>
      </p:sp>
      <p:sp>
        <p:nvSpPr>
          <p:cNvPr id="3" name="Content Placeholder 2">
            <a:extLst>
              <a:ext uri="{FF2B5EF4-FFF2-40B4-BE49-F238E27FC236}">
                <a16:creationId xmlns:a16="http://schemas.microsoft.com/office/drawing/2014/main" id="{1268E7B4-2380-B18C-C8C1-09BD437D6B16}"/>
              </a:ext>
            </a:extLst>
          </p:cNvPr>
          <p:cNvSpPr>
            <a:spLocks noGrp="1"/>
          </p:cNvSpPr>
          <p:nvPr>
            <p:ph idx="1" hasCustomPrompt="1"/>
          </p:nvPr>
        </p:nvSpPr>
        <p:spPr>
          <a:xfrm>
            <a:off x="314692" y="1825625"/>
            <a:ext cx="11315194" cy="4061829"/>
          </a:xfrm>
        </p:spPr>
        <p:txBody>
          <a:bodyPr/>
          <a:lstStyle>
            <a:lvl1pPr marL="0" indent="0">
              <a:spcBef>
                <a:spcPts val="1200"/>
              </a:spcBef>
              <a:buNone/>
              <a:defRPr sz="1800"/>
            </a:lvl1pPr>
          </a:lstStyle>
          <a:p>
            <a:r>
              <a:rPr lang="en-US"/>
              <a:t>Place content here</a:t>
            </a:r>
          </a:p>
        </p:txBody>
      </p:sp>
    </p:spTree>
    <p:extLst>
      <p:ext uri="{BB962C8B-B14F-4D97-AF65-F5344CB8AC3E}">
        <p14:creationId xmlns:p14="http://schemas.microsoft.com/office/powerpoint/2010/main" val="900239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Column-Key Ima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5F232B-0EDE-9AF7-8505-73A82A1D984A}"/>
              </a:ext>
            </a:extLst>
          </p:cNvPr>
          <p:cNvSpPr/>
          <p:nvPr userDrawn="1"/>
        </p:nvSpPr>
        <p:spPr>
          <a:xfrm>
            <a:off x="0" y="0"/>
            <a:ext cx="467885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3899310" cy="1900997"/>
          </a:xfrm>
        </p:spPr>
        <p:txBody>
          <a:body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631247"/>
            <a:ext cx="3899310" cy="3511136"/>
          </a:xfrm>
        </p:spPr>
        <p:txBody>
          <a:bodyPr/>
          <a:lstStyle>
            <a:lvl1pPr marL="0" indent="0">
              <a:buNone/>
              <a:defRPr sz="1800"/>
            </a:lvl1pPr>
          </a:lstStyle>
          <a:p>
            <a:r>
              <a:rPr lang="en-US"/>
              <a:t>Place content here</a:t>
            </a:r>
          </a:p>
        </p:txBody>
      </p:sp>
      <p:sp>
        <p:nvSpPr>
          <p:cNvPr id="5" name="Picture Placeholder 4">
            <a:extLst>
              <a:ext uri="{FF2B5EF4-FFF2-40B4-BE49-F238E27FC236}">
                <a16:creationId xmlns:a16="http://schemas.microsoft.com/office/drawing/2014/main" id="{A40400C1-7283-FABD-80B9-45AEE1D1F5D9}"/>
              </a:ext>
            </a:extLst>
          </p:cNvPr>
          <p:cNvSpPr>
            <a:spLocks noGrp="1"/>
          </p:cNvSpPr>
          <p:nvPr>
            <p:ph type="pic" sz="quarter" idx="10"/>
          </p:nvPr>
        </p:nvSpPr>
        <p:spPr>
          <a:xfrm>
            <a:off x="4678363" y="0"/>
            <a:ext cx="7513637" cy="6858000"/>
          </a:xfrm>
        </p:spPr>
        <p:txBody>
          <a:bodyPr/>
          <a:lstStyle/>
          <a:p>
            <a:r>
              <a:rPr lang="en-US"/>
              <a:t>Click icon to add picture</a:t>
            </a:r>
          </a:p>
        </p:txBody>
      </p:sp>
      <p:pic>
        <p:nvPicPr>
          <p:cNvPr id="4" name="Graphic 3">
            <a:extLst>
              <a:ext uri="{FF2B5EF4-FFF2-40B4-BE49-F238E27FC236}">
                <a16:creationId xmlns:a16="http://schemas.microsoft.com/office/drawing/2014/main" id="{2059A002-CFDF-58EF-945F-28E943618A5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1815376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Column-Hexagon Cut-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AAFC910-D2D4-C5E3-4A8E-DB371D1637FC}"/>
              </a:ext>
            </a:extLst>
          </p:cNvPr>
          <p:cNvSpPr>
            <a:spLocks noGrp="1"/>
          </p:cNvSpPr>
          <p:nvPr>
            <p:ph type="pic" sz="quarter" idx="13"/>
          </p:nvPr>
        </p:nvSpPr>
        <p:spPr>
          <a:xfrm>
            <a:off x="5139371" y="-23484"/>
            <a:ext cx="6737350" cy="6865418"/>
          </a:xfrm>
          <a:custGeom>
            <a:avLst/>
            <a:gdLst>
              <a:gd name="connsiteX0" fmla="*/ 4765422 w 6737350"/>
              <a:gd name="connsiteY0" fmla="*/ 5955463 h 6865418"/>
              <a:gd name="connsiteX1" fmla="*/ 6080062 w 6737350"/>
              <a:gd name="connsiteY1" fmla="*/ 5955463 h 6865418"/>
              <a:gd name="connsiteX2" fmla="*/ 6604382 w 6737350"/>
              <a:gd name="connsiteY2" fmla="*/ 6863640 h 6865418"/>
              <a:gd name="connsiteX3" fmla="*/ 4240721 w 6737350"/>
              <a:gd name="connsiteY3" fmla="*/ 6864212 h 6865418"/>
              <a:gd name="connsiteX4" fmla="*/ 2712846 w 6737350"/>
              <a:gd name="connsiteY4" fmla="*/ 4762425 h 6865418"/>
              <a:gd name="connsiteX5" fmla="*/ 4027487 w 6737350"/>
              <a:gd name="connsiteY5" fmla="*/ 4762425 h 6865418"/>
              <a:gd name="connsiteX6" fmla="*/ 4684776 w 6737350"/>
              <a:gd name="connsiteY6" fmla="*/ 5900917 h 6865418"/>
              <a:gd name="connsiteX7" fmla="*/ 4128579 w 6737350"/>
              <a:gd name="connsiteY7" fmla="*/ 6864339 h 6865418"/>
              <a:gd name="connsiteX8" fmla="*/ 2612326 w 6737350"/>
              <a:gd name="connsiteY8" fmla="*/ 6865418 h 6865418"/>
              <a:gd name="connsiteX9" fmla="*/ 2055495 w 6737350"/>
              <a:gd name="connsiteY9" fmla="*/ 5900917 h 6865418"/>
              <a:gd name="connsiteX10" fmla="*/ 4765421 w 6737350"/>
              <a:gd name="connsiteY10" fmla="*/ 3584563 h 6865418"/>
              <a:gd name="connsiteX11" fmla="*/ 6080061 w 6737350"/>
              <a:gd name="connsiteY11" fmla="*/ 3584563 h 6865418"/>
              <a:gd name="connsiteX12" fmla="*/ 6737350 w 6737350"/>
              <a:gd name="connsiteY12" fmla="*/ 4723055 h 6865418"/>
              <a:gd name="connsiteX13" fmla="*/ 6080061 w 6737350"/>
              <a:gd name="connsiteY13" fmla="*/ 5861546 h 6865418"/>
              <a:gd name="connsiteX14" fmla="*/ 4765421 w 6737350"/>
              <a:gd name="connsiteY14" fmla="*/ 5861546 h 6865418"/>
              <a:gd name="connsiteX15" fmla="*/ 4108069 w 6737350"/>
              <a:gd name="connsiteY15" fmla="*/ 4723055 h 6865418"/>
              <a:gd name="connsiteX16" fmla="*/ 2712846 w 6737350"/>
              <a:gd name="connsiteY16" fmla="*/ 2395463 h 6865418"/>
              <a:gd name="connsiteX17" fmla="*/ 4027487 w 6737350"/>
              <a:gd name="connsiteY17" fmla="*/ 2395463 h 6865418"/>
              <a:gd name="connsiteX18" fmla="*/ 4684776 w 6737350"/>
              <a:gd name="connsiteY18" fmla="*/ 3533955 h 6865418"/>
              <a:gd name="connsiteX19" fmla="*/ 4027487 w 6737350"/>
              <a:gd name="connsiteY19" fmla="*/ 4672446 h 6865418"/>
              <a:gd name="connsiteX20" fmla="*/ 2712846 w 6737350"/>
              <a:gd name="connsiteY20" fmla="*/ 4672446 h 6865418"/>
              <a:gd name="connsiteX21" fmla="*/ 2055495 w 6737350"/>
              <a:gd name="connsiteY21" fmla="*/ 3533955 h 6865418"/>
              <a:gd name="connsiteX22" fmla="*/ 657289 w 6737350"/>
              <a:gd name="connsiteY22" fmla="*/ 1217538 h 6865418"/>
              <a:gd name="connsiteX23" fmla="*/ 1971929 w 6737350"/>
              <a:gd name="connsiteY23" fmla="*/ 1217538 h 6865418"/>
              <a:gd name="connsiteX24" fmla="*/ 2629281 w 6737350"/>
              <a:gd name="connsiteY24" fmla="*/ 2356092 h 6865418"/>
              <a:gd name="connsiteX25" fmla="*/ 1971929 w 6737350"/>
              <a:gd name="connsiteY25" fmla="*/ 3494584 h 6865418"/>
              <a:gd name="connsiteX26" fmla="*/ 657289 w 6737350"/>
              <a:gd name="connsiteY26" fmla="*/ 3494584 h 6865418"/>
              <a:gd name="connsiteX27" fmla="*/ 0 w 6737350"/>
              <a:gd name="connsiteY27" fmla="*/ 2356092 h 6865418"/>
              <a:gd name="connsiteX28" fmla="*/ 4765421 w 6737350"/>
              <a:gd name="connsiteY28" fmla="*/ 1217537 h 6865418"/>
              <a:gd name="connsiteX29" fmla="*/ 6080061 w 6737350"/>
              <a:gd name="connsiteY29" fmla="*/ 1217537 h 6865418"/>
              <a:gd name="connsiteX30" fmla="*/ 6737350 w 6737350"/>
              <a:gd name="connsiteY30" fmla="*/ 2356092 h 6865418"/>
              <a:gd name="connsiteX31" fmla="*/ 6080061 w 6737350"/>
              <a:gd name="connsiteY31" fmla="*/ 3494584 h 6865418"/>
              <a:gd name="connsiteX32" fmla="*/ 4765421 w 6737350"/>
              <a:gd name="connsiteY32" fmla="*/ 3494584 h 6865418"/>
              <a:gd name="connsiteX33" fmla="*/ 4108069 w 6737350"/>
              <a:gd name="connsiteY33" fmla="*/ 2356092 h 6865418"/>
              <a:gd name="connsiteX34" fmla="*/ 2712846 w 6737350"/>
              <a:gd name="connsiteY34" fmla="*/ 39549 h 6865418"/>
              <a:gd name="connsiteX35" fmla="*/ 4027487 w 6737350"/>
              <a:gd name="connsiteY35" fmla="*/ 39549 h 6865418"/>
              <a:gd name="connsiteX36" fmla="*/ 4684776 w 6737350"/>
              <a:gd name="connsiteY36" fmla="*/ 1178041 h 6865418"/>
              <a:gd name="connsiteX37" fmla="*/ 4027487 w 6737350"/>
              <a:gd name="connsiteY37" fmla="*/ 2316532 h 6865418"/>
              <a:gd name="connsiteX38" fmla="*/ 2712846 w 6737350"/>
              <a:gd name="connsiteY38" fmla="*/ 2316532 h 6865418"/>
              <a:gd name="connsiteX39" fmla="*/ 2055495 w 6737350"/>
              <a:gd name="connsiteY39" fmla="*/ 1178041 h 6865418"/>
              <a:gd name="connsiteX40" fmla="*/ 13492 w 6737350"/>
              <a:gd name="connsiteY40" fmla="*/ 0 h 6865418"/>
              <a:gd name="connsiteX41" fmla="*/ 2631396 w 6737350"/>
              <a:gd name="connsiteY41" fmla="*/ 13447 h 6865418"/>
              <a:gd name="connsiteX42" fmla="*/ 1973010 w 6737350"/>
              <a:gd name="connsiteY42" fmla="*/ 1137655 h 6865418"/>
              <a:gd name="connsiteX43" fmla="*/ 658369 w 6737350"/>
              <a:gd name="connsiteY43" fmla="*/ 1137655 h 68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737350" h="6865418">
                <a:moveTo>
                  <a:pt x="4765422" y="5955463"/>
                </a:moveTo>
                <a:lnTo>
                  <a:pt x="6080062" y="5955463"/>
                </a:lnTo>
                <a:lnTo>
                  <a:pt x="6604382" y="6863640"/>
                </a:lnTo>
                <a:lnTo>
                  <a:pt x="4240721" y="6864212"/>
                </a:lnTo>
                <a:close/>
                <a:moveTo>
                  <a:pt x="2712846" y="4762425"/>
                </a:moveTo>
                <a:lnTo>
                  <a:pt x="4027487" y="4762425"/>
                </a:lnTo>
                <a:lnTo>
                  <a:pt x="4684776" y="5900917"/>
                </a:lnTo>
                <a:lnTo>
                  <a:pt x="4128579" y="6864339"/>
                </a:lnTo>
                <a:lnTo>
                  <a:pt x="2612326" y="6865418"/>
                </a:lnTo>
                <a:lnTo>
                  <a:pt x="2055495" y="5900917"/>
                </a:lnTo>
                <a:close/>
                <a:moveTo>
                  <a:pt x="4765421" y="3584563"/>
                </a:moveTo>
                <a:lnTo>
                  <a:pt x="6080061" y="3584563"/>
                </a:lnTo>
                <a:lnTo>
                  <a:pt x="6737350" y="4723055"/>
                </a:lnTo>
                <a:lnTo>
                  <a:pt x="6080061" y="5861546"/>
                </a:lnTo>
                <a:lnTo>
                  <a:pt x="4765421" y="5861546"/>
                </a:lnTo>
                <a:lnTo>
                  <a:pt x="4108069" y="4723055"/>
                </a:lnTo>
                <a:close/>
                <a:moveTo>
                  <a:pt x="2712846" y="2395463"/>
                </a:moveTo>
                <a:lnTo>
                  <a:pt x="4027487" y="2395463"/>
                </a:lnTo>
                <a:lnTo>
                  <a:pt x="4684776" y="3533955"/>
                </a:lnTo>
                <a:lnTo>
                  <a:pt x="4027487" y="4672446"/>
                </a:lnTo>
                <a:lnTo>
                  <a:pt x="2712846" y="4672446"/>
                </a:lnTo>
                <a:lnTo>
                  <a:pt x="2055495" y="3533955"/>
                </a:lnTo>
                <a:close/>
                <a:moveTo>
                  <a:pt x="657289" y="1217538"/>
                </a:moveTo>
                <a:lnTo>
                  <a:pt x="1971929" y="1217538"/>
                </a:lnTo>
                <a:lnTo>
                  <a:pt x="2629281" y="2356092"/>
                </a:lnTo>
                <a:lnTo>
                  <a:pt x="1971929" y="3494584"/>
                </a:lnTo>
                <a:lnTo>
                  <a:pt x="657289" y="3494584"/>
                </a:lnTo>
                <a:lnTo>
                  <a:pt x="0" y="2356092"/>
                </a:lnTo>
                <a:close/>
                <a:moveTo>
                  <a:pt x="4765421" y="1217537"/>
                </a:moveTo>
                <a:lnTo>
                  <a:pt x="6080061" y="1217537"/>
                </a:lnTo>
                <a:lnTo>
                  <a:pt x="6737350" y="2356092"/>
                </a:lnTo>
                <a:lnTo>
                  <a:pt x="6080061" y="3494584"/>
                </a:lnTo>
                <a:lnTo>
                  <a:pt x="4765421" y="3494584"/>
                </a:lnTo>
                <a:lnTo>
                  <a:pt x="4108069" y="2356092"/>
                </a:lnTo>
                <a:close/>
                <a:moveTo>
                  <a:pt x="2712846" y="39549"/>
                </a:moveTo>
                <a:lnTo>
                  <a:pt x="4027487" y="39549"/>
                </a:lnTo>
                <a:lnTo>
                  <a:pt x="4684776" y="1178041"/>
                </a:lnTo>
                <a:lnTo>
                  <a:pt x="4027487" y="2316532"/>
                </a:lnTo>
                <a:lnTo>
                  <a:pt x="2712846" y="2316532"/>
                </a:lnTo>
                <a:lnTo>
                  <a:pt x="2055495" y="1178041"/>
                </a:lnTo>
                <a:close/>
                <a:moveTo>
                  <a:pt x="13492" y="0"/>
                </a:moveTo>
                <a:lnTo>
                  <a:pt x="2631396" y="13447"/>
                </a:lnTo>
                <a:lnTo>
                  <a:pt x="1973010" y="1137655"/>
                </a:lnTo>
                <a:lnTo>
                  <a:pt x="658369" y="1137655"/>
                </a:lnTo>
                <a:close/>
              </a:path>
            </a:pathLst>
          </a:custGeom>
        </p:spPr>
        <p:txBody>
          <a:bodyPr wrap="square">
            <a:noAutofit/>
          </a:bodyPr>
          <a:lstStyle/>
          <a:p>
            <a:r>
              <a:rPr lang="en-US"/>
              <a:t>Click icon to add picture</a:t>
            </a:r>
          </a:p>
        </p:txBody>
      </p:sp>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3" y="365125"/>
            <a:ext cx="4412934" cy="1772793"/>
          </a:xfrm>
        </p:spPr>
        <p:txBody>
          <a:bodyPr anchor="t" anchorCtr="0">
            <a:noAutofit/>
          </a:body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3" y="2514601"/>
            <a:ext cx="4412934" cy="3756990"/>
          </a:xfrm>
        </p:spPr>
        <p:txBody>
          <a:bodyPr anchor="t" anchorCtr="0">
            <a:noAutofit/>
          </a:bodyPr>
          <a:lstStyle>
            <a:lvl1pPr marL="0" indent="0">
              <a:buNone/>
              <a:defRPr sz="1800"/>
            </a:lvl1pPr>
          </a:lstStyle>
          <a:p>
            <a:r>
              <a:rPr lang="en-US"/>
              <a:t>Place content here</a:t>
            </a:r>
          </a:p>
        </p:txBody>
      </p:sp>
    </p:spTree>
    <p:extLst>
      <p:ext uri="{BB962C8B-B14F-4D97-AF65-F5344CB8AC3E}">
        <p14:creationId xmlns:p14="http://schemas.microsoft.com/office/powerpoint/2010/main" val="3554203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Column-Image Series Stacked">
    <p:spTree>
      <p:nvGrpSpPr>
        <p:cNvPr id="1" name=""/>
        <p:cNvGrpSpPr/>
        <p:nvPr/>
      </p:nvGrpSpPr>
      <p:grpSpPr>
        <a:xfrm>
          <a:off x="0" y="0"/>
          <a:ext cx="0" cy="0"/>
          <a:chOff x="0" y="0"/>
          <a:chExt cx="0" cy="0"/>
        </a:xfrm>
      </p:grpSpPr>
      <p:sp>
        <p:nvSpPr>
          <p:cNvPr id="118" name="Picture Placeholder 117">
            <a:extLst>
              <a:ext uri="{FF2B5EF4-FFF2-40B4-BE49-F238E27FC236}">
                <a16:creationId xmlns:a16="http://schemas.microsoft.com/office/drawing/2014/main" id="{FCAA6D76-9D9F-EEEC-3A19-B8672A58A5A7}"/>
              </a:ext>
            </a:extLst>
          </p:cNvPr>
          <p:cNvSpPr>
            <a:spLocks noGrp="1"/>
          </p:cNvSpPr>
          <p:nvPr>
            <p:ph type="pic" sz="quarter" idx="13"/>
          </p:nvPr>
        </p:nvSpPr>
        <p:spPr>
          <a:xfrm>
            <a:off x="7645400" y="-6350"/>
            <a:ext cx="4546600" cy="2155825"/>
          </a:xfrm>
          <a:solidFill>
            <a:schemeClr val="bg2"/>
          </a:solidFill>
        </p:spPr>
        <p:txBody>
          <a:bodyPr/>
          <a:lstStyle/>
          <a:p>
            <a:r>
              <a:rPr lang="en-US"/>
              <a:t>Click icon to add picture</a:t>
            </a:r>
          </a:p>
        </p:txBody>
      </p:sp>
      <p:sp>
        <p:nvSpPr>
          <p:cNvPr id="121" name="Picture Placeholder 120">
            <a:extLst>
              <a:ext uri="{FF2B5EF4-FFF2-40B4-BE49-F238E27FC236}">
                <a16:creationId xmlns:a16="http://schemas.microsoft.com/office/drawing/2014/main" id="{374474B3-1A16-3799-2DA6-5E1F9B62F1F2}"/>
              </a:ext>
            </a:extLst>
          </p:cNvPr>
          <p:cNvSpPr>
            <a:spLocks noGrp="1"/>
          </p:cNvSpPr>
          <p:nvPr>
            <p:ph type="pic" sz="quarter" idx="14"/>
          </p:nvPr>
        </p:nvSpPr>
        <p:spPr>
          <a:xfrm>
            <a:off x="7645400" y="2352675"/>
            <a:ext cx="4546600" cy="2149475"/>
          </a:xfrm>
          <a:solidFill>
            <a:schemeClr val="bg2"/>
          </a:solidFill>
        </p:spPr>
        <p:txBody>
          <a:bodyPr/>
          <a:lstStyle/>
          <a:p>
            <a:r>
              <a:rPr lang="en-US"/>
              <a:t>Click icon to add picture</a:t>
            </a:r>
          </a:p>
        </p:txBody>
      </p:sp>
      <p:sp>
        <p:nvSpPr>
          <p:cNvPr id="123" name="Picture Placeholder 122">
            <a:extLst>
              <a:ext uri="{FF2B5EF4-FFF2-40B4-BE49-F238E27FC236}">
                <a16:creationId xmlns:a16="http://schemas.microsoft.com/office/drawing/2014/main" id="{0285EA67-185C-FA9B-F112-0DEA71BAF9A1}"/>
              </a:ext>
            </a:extLst>
          </p:cNvPr>
          <p:cNvSpPr>
            <a:spLocks noGrp="1"/>
          </p:cNvSpPr>
          <p:nvPr>
            <p:ph type="pic" sz="quarter" idx="15"/>
          </p:nvPr>
        </p:nvSpPr>
        <p:spPr>
          <a:xfrm>
            <a:off x="7645400" y="4703763"/>
            <a:ext cx="4546600" cy="2154237"/>
          </a:xfrm>
          <a:solidFill>
            <a:schemeClr val="bg2"/>
          </a:solidFill>
        </p:spPr>
        <p:txBody>
          <a:bodyPr/>
          <a:lstStyle/>
          <a:p>
            <a:r>
              <a:rPr lang="en-US"/>
              <a:t>Click icon to add picture</a:t>
            </a:r>
          </a:p>
        </p:txBody>
      </p:sp>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3" y="365125"/>
            <a:ext cx="6736022" cy="1006475"/>
          </a:xfrm>
        </p:spPr>
        <p:txBody>
          <a:bodyPr>
            <a:noAutofit/>
          </a:bodyPr>
          <a:lstStyle>
            <a:lvl1pPr>
              <a:defRPr b="1">
                <a:solidFill>
                  <a:schemeClr val="tx1"/>
                </a:solidFill>
              </a:defRPr>
            </a:lvl1pPr>
          </a:lstStyle>
          <a:p>
            <a:r>
              <a:rPr lang="en-US"/>
              <a:t>One-sentence headline stating the main takeaway message</a:t>
            </a:r>
          </a:p>
        </p:txBody>
      </p:sp>
      <p:sp>
        <p:nvSpPr>
          <p:cNvPr id="113" name="Text Placeholder 112">
            <a:extLst>
              <a:ext uri="{FF2B5EF4-FFF2-40B4-BE49-F238E27FC236}">
                <a16:creationId xmlns:a16="http://schemas.microsoft.com/office/drawing/2014/main" id="{561B3BD0-8400-FE4A-5A3F-210329D8A10F}"/>
              </a:ext>
            </a:extLst>
          </p:cNvPr>
          <p:cNvSpPr>
            <a:spLocks noGrp="1"/>
          </p:cNvSpPr>
          <p:nvPr>
            <p:ph type="body" sz="quarter" idx="12" hasCustomPrompt="1"/>
          </p:nvPr>
        </p:nvSpPr>
        <p:spPr>
          <a:xfrm>
            <a:off x="314693" y="1817559"/>
            <a:ext cx="6763894" cy="4324823"/>
          </a:xfrm>
        </p:spPr>
        <p:txBody>
          <a:bodyPr>
            <a:noAutofit/>
          </a:bodyPr>
          <a:lstStyle>
            <a:lvl1pPr marL="0" indent="0">
              <a:buNone/>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a:t>Place content here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3314968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Column 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825625"/>
            <a:ext cx="5563532" cy="4131422"/>
          </a:xfrm>
        </p:spPr>
        <p:txBody>
          <a:bodyPr/>
          <a:lstStyle>
            <a:lvl1pPr marL="0" indent="0">
              <a:spcBef>
                <a:spcPts val="1200"/>
              </a:spcBef>
              <a:buNone/>
              <a:defRPr sz="1800"/>
            </a:lvl1pPr>
          </a:lstStyle>
          <a:p>
            <a:r>
              <a:rPr lang="en-US"/>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43592" y="1825625"/>
            <a:ext cx="5563532" cy="4131422"/>
          </a:xfrm>
        </p:spPr>
        <p:txBody>
          <a:bodyPr/>
          <a:lstStyle>
            <a:lvl1pPr marL="0" indent="0">
              <a:spcBef>
                <a:spcPts val="1200"/>
              </a:spcBef>
              <a:buNone/>
              <a:defRPr sz="1800"/>
            </a:lvl1pPr>
          </a:lstStyle>
          <a:p>
            <a:r>
              <a:rPr lang="en-US"/>
              <a:t>Place content here</a:t>
            </a: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p>
            <a:r>
              <a:rPr lang="en-US"/>
              <a:t>One-sentence headline stating the main takeaway message</a:t>
            </a:r>
          </a:p>
        </p:txBody>
      </p:sp>
    </p:spTree>
    <p:extLst>
      <p:ext uri="{BB962C8B-B14F-4D97-AF65-F5344CB8AC3E}">
        <p14:creationId xmlns:p14="http://schemas.microsoft.com/office/powerpoint/2010/main" val="4115577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7" name="Graphic 6">
            <a:extLst>
              <a:ext uri="{FF2B5EF4-FFF2-40B4-BE49-F238E27FC236}">
                <a16:creationId xmlns:a16="http://schemas.microsoft.com/office/drawing/2014/main" id="{3B2F52CC-99F4-74FB-3BF5-8DD70D4268F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4693" y="6431818"/>
            <a:ext cx="1188988" cy="285824"/>
          </a:xfrm>
          <a:prstGeom prst="rect">
            <a:avLst/>
          </a:prstGeom>
        </p:spPr>
      </p:pic>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825625"/>
            <a:ext cx="5563532" cy="4131422"/>
          </a:xfrm>
        </p:spPr>
        <p:txBody>
          <a:bodyPr/>
          <a:lstStyle>
            <a:lvl1pPr marL="0" indent="0">
              <a:spcBef>
                <a:spcPts val="1200"/>
              </a:spcBef>
              <a:buNone/>
              <a:defRPr sz="1800">
                <a:solidFill>
                  <a:schemeClr val="bg1"/>
                </a:solidFill>
              </a:defRPr>
            </a:lvl1pPr>
          </a:lstStyle>
          <a:p>
            <a:r>
              <a:rPr lang="en-US"/>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43592" y="1825625"/>
            <a:ext cx="5563532" cy="4131422"/>
          </a:xfrm>
        </p:spPr>
        <p:txBody>
          <a:bodyPr/>
          <a:lstStyle>
            <a:lvl1pPr marL="0" indent="0">
              <a:spcBef>
                <a:spcPts val="1200"/>
              </a:spcBef>
              <a:buNone/>
              <a:defRPr sz="1800">
                <a:solidFill>
                  <a:schemeClr val="bg1"/>
                </a:solidFill>
              </a:defRPr>
            </a:lvl1pPr>
          </a:lstStyle>
          <a:p>
            <a:r>
              <a:rPr lang="en-US"/>
              <a:t>Place content here</a:t>
            </a: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defRPr>
            </a:lvl1pPr>
          </a:lstStyle>
          <a:p>
            <a:r>
              <a:rPr lang="en-US"/>
              <a:t>One-sentence headline stating the main takeaway message</a:t>
            </a:r>
          </a:p>
        </p:txBody>
      </p:sp>
    </p:spTree>
    <p:extLst>
      <p:ext uri="{BB962C8B-B14F-4D97-AF65-F5344CB8AC3E}">
        <p14:creationId xmlns:p14="http://schemas.microsoft.com/office/powerpoint/2010/main" val="24096508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Column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652954"/>
            <a:ext cx="3650690"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4228076" y="1652954"/>
            <a:ext cx="3646421"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8156060" y="1652954"/>
            <a:ext cx="3647391"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Tree>
    <p:extLst>
      <p:ext uri="{BB962C8B-B14F-4D97-AF65-F5344CB8AC3E}">
        <p14:creationId xmlns:p14="http://schemas.microsoft.com/office/powerpoint/2010/main" val="11728516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7" name="Graphic 6">
            <a:extLst>
              <a:ext uri="{FF2B5EF4-FFF2-40B4-BE49-F238E27FC236}">
                <a16:creationId xmlns:a16="http://schemas.microsoft.com/office/drawing/2014/main" id="{3B2F52CC-99F4-74FB-3BF5-8DD70D4268F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4693" y="6431818"/>
            <a:ext cx="1188988" cy="285824"/>
          </a:xfrm>
          <a:prstGeom prst="rect">
            <a:avLst/>
          </a:prstGeom>
        </p:spPr>
      </p:pic>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defRPr>
            </a:lvl1pPr>
          </a:lstStyle>
          <a:p>
            <a:r>
              <a:rPr lang="en-US"/>
              <a:t>One-sentence headline stating the main takeaway message</a:t>
            </a:r>
          </a:p>
        </p:txBody>
      </p:sp>
      <p:sp>
        <p:nvSpPr>
          <p:cNvPr id="2" name="Content Placeholder 2">
            <a:extLst>
              <a:ext uri="{FF2B5EF4-FFF2-40B4-BE49-F238E27FC236}">
                <a16:creationId xmlns:a16="http://schemas.microsoft.com/office/drawing/2014/main" id="{7C908273-EAF5-86C7-7DA1-4B3A63FA40AD}"/>
              </a:ext>
            </a:extLst>
          </p:cNvPr>
          <p:cNvSpPr>
            <a:spLocks noGrp="1"/>
          </p:cNvSpPr>
          <p:nvPr>
            <p:ph sz="half" idx="1" hasCustomPrompt="1"/>
          </p:nvPr>
        </p:nvSpPr>
        <p:spPr>
          <a:xfrm>
            <a:off x="314692" y="1652954"/>
            <a:ext cx="3650690"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9" name="Content Placeholder 2">
            <a:extLst>
              <a:ext uri="{FF2B5EF4-FFF2-40B4-BE49-F238E27FC236}">
                <a16:creationId xmlns:a16="http://schemas.microsoft.com/office/drawing/2014/main" id="{328AC23A-F6F3-1406-A41C-A53D31762F5B}"/>
              </a:ext>
            </a:extLst>
          </p:cNvPr>
          <p:cNvSpPr>
            <a:spLocks noGrp="1"/>
          </p:cNvSpPr>
          <p:nvPr>
            <p:ph sz="half" idx="14" hasCustomPrompt="1"/>
          </p:nvPr>
        </p:nvSpPr>
        <p:spPr>
          <a:xfrm>
            <a:off x="4228076" y="1652954"/>
            <a:ext cx="3646421"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10" name="Content Placeholder 2">
            <a:extLst>
              <a:ext uri="{FF2B5EF4-FFF2-40B4-BE49-F238E27FC236}">
                <a16:creationId xmlns:a16="http://schemas.microsoft.com/office/drawing/2014/main" id="{08990C39-D2EB-2C24-D563-540A447C8980}"/>
              </a:ext>
            </a:extLst>
          </p:cNvPr>
          <p:cNvSpPr>
            <a:spLocks noGrp="1"/>
          </p:cNvSpPr>
          <p:nvPr>
            <p:ph sz="half" idx="16" hasCustomPrompt="1"/>
          </p:nvPr>
        </p:nvSpPr>
        <p:spPr>
          <a:xfrm>
            <a:off x="8156060" y="1652954"/>
            <a:ext cx="3647391"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Tree>
    <p:extLst>
      <p:ext uri="{BB962C8B-B14F-4D97-AF65-F5344CB8AC3E}">
        <p14:creationId xmlns:p14="http://schemas.microsoft.com/office/powerpoint/2010/main" val="15501899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Column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629508"/>
            <a:ext cx="2743968"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3237701" y="1629508"/>
            <a:ext cx="2740760"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6144032" y="1629508"/>
            <a:ext cx="2741489"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2" name="Content Placeholder 2">
            <a:extLst>
              <a:ext uri="{FF2B5EF4-FFF2-40B4-BE49-F238E27FC236}">
                <a16:creationId xmlns:a16="http://schemas.microsoft.com/office/drawing/2014/main" id="{13E0DCF4-21AE-4C71-696D-13E98DC66059}"/>
              </a:ext>
            </a:extLst>
          </p:cNvPr>
          <p:cNvSpPr>
            <a:spLocks noGrp="1"/>
          </p:cNvSpPr>
          <p:nvPr>
            <p:ph sz="half" idx="18" hasCustomPrompt="1"/>
          </p:nvPr>
        </p:nvSpPr>
        <p:spPr>
          <a:xfrm>
            <a:off x="9069571" y="1629508"/>
            <a:ext cx="2737553"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Tree>
    <p:extLst>
      <p:ext uri="{BB962C8B-B14F-4D97-AF65-F5344CB8AC3E}">
        <p14:creationId xmlns:p14="http://schemas.microsoft.com/office/powerpoint/2010/main" val="4106746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7" name="Graphic 6">
            <a:extLst>
              <a:ext uri="{FF2B5EF4-FFF2-40B4-BE49-F238E27FC236}">
                <a16:creationId xmlns:a16="http://schemas.microsoft.com/office/drawing/2014/main" id="{3B2F52CC-99F4-74FB-3BF5-8DD70D4268F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4693" y="6431818"/>
            <a:ext cx="1188988" cy="285824"/>
          </a:xfrm>
          <a:prstGeom prst="rect">
            <a:avLst/>
          </a:prstGeom>
        </p:spPr>
      </p:pic>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4E3954A7-39D8-F93F-8AB5-8AFDA80ABC34}"/>
              </a:ext>
            </a:extLst>
          </p:cNvPr>
          <p:cNvSpPr>
            <a:spLocks noGrp="1"/>
          </p:cNvSpPr>
          <p:nvPr>
            <p:ph sz="half" idx="1" hasCustomPrompt="1"/>
          </p:nvPr>
        </p:nvSpPr>
        <p:spPr>
          <a:xfrm>
            <a:off x="314692" y="1629508"/>
            <a:ext cx="2743968"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4" name="Content Placeholder 2">
            <a:extLst>
              <a:ext uri="{FF2B5EF4-FFF2-40B4-BE49-F238E27FC236}">
                <a16:creationId xmlns:a16="http://schemas.microsoft.com/office/drawing/2014/main" id="{E933C006-27BF-E46C-6464-DF2AED8EF3CF}"/>
              </a:ext>
            </a:extLst>
          </p:cNvPr>
          <p:cNvSpPr>
            <a:spLocks noGrp="1"/>
          </p:cNvSpPr>
          <p:nvPr>
            <p:ph sz="half" idx="14" hasCustomPrompt="1"/>
          </p:nvPr>
        </p:nvSpPr>
        <p:spPr>
          <a:xfrm>
            <a:off x="3237701" y="1629508"/>
            <a:ext cx="2740760"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11" name="Content Placeholder 2">
            <a:extLst>
              <a:ext uri="{FF2B5EF4-FFF2-40B4-BE49-F238E27FC236}">
                <a16:creationId xmlns:a16="http://schemas.microsoft.com/office/drawing/2014/main" id="{372DE149-7914-DD03-AF2A-717A4DBC4C42}"/>
              </a:ext>
            </a:extLst>
          </p:cNvPr>
          <p:cNvSpPr>
            <a:spLocks noGrp="1"/>
          </p:cNvSpPr>
          <p:nvPr>
            <p:ph sz="half" idx="16" hasCustomPrompt="1"/>
          </p:nvPr>
        </p:nvSpPr>
        <p:spPr>
          <a:xfrm>
            <a:off x="6144032" y="1629508"/>
            <a:ext cx="2741489"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12" name="Content Placeholder 2">
            <a:extLst>
              <a:ext uri="{FF2B5EF4-FFF2-40B4-BE49-F238E27FC236}">
                <a16:creationId xmlns:a16="http://schemas.microsoft.com/office/drawing/2014/main" id="{C563E755-9A43-BCF9-FC26-D2B9312D44A8}"/>
              </a:ext>
            </a:extLst>
          </p:cNvPr>
          <p:cNvSpPr>
            <a:spLocks noGrp="1"/>
          </p:cNvSpPr>
          <p:nvPr>
            <p:ph sz="half" idx="18" hasCustomPrompt="1"/>
          </p:nvPr>
        </p:nvSpPr>
        <p:spPr>
          <a:xfrm>
            <a:off x="9069571" y="1629508"/>
            <a:ext cx="2737553"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Tree>
    <p:extLst>
      <p:ext uri="{BB962C8B-B14F-4D97-AF65-F5344CB8AC3E}">
        <p14:creationId xmlns:p14="http://schemas.microsoft.com/office/powerpoint/2010/main" val="14345816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Column-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51529"/>
            <a:ext cx="5528426" cy="3805518"/>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solidFill>
                  <a:schemeClr val="tx1"/>
                </a:solidFill>
              </a:defRPr>
            </a:lvl5pPr>
          </a:lstStyle>
          <a:p>
            <a:r>
              <a:rPr lang="en-US"/>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37905" y="2151529"/>
            <a:ext cx="5534113" cy="3805518"/>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solidFill>
                  <a:schemeClr val="tx1"/>
                </a:solidFill>
              </a:defRPr>
            </a:lvl5pPr>
          </a:lstStyle>
          <a:p>
            <a:r>
              <a:rPr lang="en-US"/>
              <a:t>Place content here</a:t>
            </a:r>
          </a:p>
        </p:txBody>
      </p:sp>
      <p:sp>
        <p:nvSpPr>
          <p:cNvPr id="5" name="Text Placeholder 212">
            <a:extLst>
              <a:ext uri="{FF2B5EF4-FFF2-40B4-BE49-F238E27FC236}">
                <a16:creationId xmlns:a16="http://schemas.microsoft.com/office/drawing/2014/main" id="{E5D92591-51DF-3209-1704-154E381BA6FD}"/>
              </a:ext>
            </a:extLst>
          </p:cNvPr>
          <p:cNvSpPr>
            <a:spLocks noGrp="1"/>
          </p:cNvSpPr>
          <p:nvPr>
            <p:ph type="body" sz="quarter" idx="13" hasCustomPrompt="1"/>
          </p:nvPr>
        </p:nvSpPr>
        <p:spPr>
          <a:xfrm>
            <a:off x="314691" y="1636713"/>
            <a:ext cx="5534113"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6" name="Text Placeholder 212">
            <a:extLst>
              <a:ext uri="{FF2B5EF4-FFF2-40B4-BE49-F238E27FC236}">
                <a16:creationId xmlns:a16="http://schemas.microsoft.com/office/drawing/2014/main" id="{1322623F-B85A-91ED-9131-7E60FBA08AAC}"/>
              </a:ext>
            </a:extLst>
          </p:cNvPr>
          <p:cNvSpPr>
            <a:spLocks noGrp="1"/>
          </p:cNvSpPr>
          <p:nvPr>
            <p:ph type="body" sz="quarter" idx="14" hasCustomPrompt="1"/>
          </p:nvPr>
        </p:nvSpPr>
        <p:spPr>
          <a:xfrm>
            <a:off x="6238429" y="1636672"/>
            <a:ext cx="5534113"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Tree>
    <p:extLst>
      <p:ext uri="{BB962C8B-B14F-4D97-AF65-F5344CB8AC3E}">
        <p14:creationId xmlns:p14="http://schemas.microsoft.com/office/powerpoint/2010/main" val="2000835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Column-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91870"/>
            <a:ext cx="3650690"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4228076" y="2191870"/>
            <a:ext cx="3646421"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8156060" y="2191870"/>
            <a:ext cx="3647391"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4" name="Text Placeholder 212">
            <a:extLst>
              <a:ext uri="{FF2B5EF4-FFF2-40B4-BE49-F238E27FC236}">
                <a16:creationId xmlns:a16="http://schemas.microsoft.com/office/drawing/2014/main" id="{0EDE83FF-6880-0C2B-F666-A52972148FBD}"/>
              </a:ext>
            </a:extLst>
          </p:cNvPr>
          <p:cNvSpPr>
            <a:spLocks noGrp="1"/>
          </p:cNvSpPr>
          <p:nvPr>
            <p:ph type="body" sz="quarter" idx="13" hasCustomPrompt="1"/>
          </p:nvPr>
        </p:nvSpPr>
        <p:spPr>
          <a:xfrm>
            <a:off x="314691" y="1636713"/>
            <a:ext cx="3646421"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5" name="Text Placeholder 212">
            <a:extLst>
              <a:ext uri="{FF2B5EF4-FFF2-40B4-BE49-F238E27FC236}">
                <a16:creationId xmlns:a16="http://schemas.microsoft.com/office/drawing/2014/main" id="{8CEEB1B0-74A1-A9A5-0E01-2E2E2380F2DF}"/>
              </a:ext>
            </a:extLst>
          </p:cNvPr>
          <p:cNvSpPr>
            <a:spLocks noGrp="1"/>
          </p:cNvSpPr>
          <p:nvPr>
            <p:ph type="body" sz="quarter" idx="15" hasCustomPrompt="1"/>
          </p:nvPr>
        </p:nvSpPr>
        <p:spPr>
          <a:xfrm>
            <a:off x="4231283" y="1636713"/>
            <a:ext cx="3646421"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6" name="Text Placeholder 212">
            <a:extLst>
              <a:ext uri="{FF2B5EF4-FFF2-40B4-BE49-F238E27FC236}">
                <a16:creationId xmlns:a16="http://schemas.microsoft.com/office/drawing/2014/main" id="{1B1FC136-726A-E90A-AA01-55CC4CA7F5C6}"/>
              </a:ext>
            </a:extLst>
          </p:cNvPr>
          <p:cNvSpPr>
            <a:spLocks noGrp="1"/>
          </p:cNvSpPr>
          <p:nvPr>
            <p:ph type="body" sz="quarter" idx="17" hasCustomPrompt="1"/>
          </p:nvPr>
        </p:nvSpPr>
        <p:spPr>
          <a:xfrm>
            <a:off x="8159995" y="1636713"/>
            <a:ext cx="3646421"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Tree>
    <p:extLst>
      <p:ext uri="{BB962C8B-B14F-4D97-AF65-F5344CB8AC3E}">
        <p14:creationId xmlns:p14="http://schemas.microsoft.com/office/powerpoint/2010/main" val="1401445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Column-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91870"/>
            <a:ext cx="2743968"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3237701" y="2191870"/>
            <a:ext cx="2740760"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6144032" y="2191870"/>
            <a:ext cx="2741489"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2" name="Content Placeholder 2">
            <a:extLst>
              <a:ext uri="{FF2B5EF4-FFF2-40B4-BE49-F238E27FC236}">
                <a16:creationId xmlns:a16="http://schemas.microsoft.com/office/drawing/2014/main" id="{13E0DCF4-21AE-4C71-696D-13E98DC66059}"/>
              </a:ext>
            </a:extLst>
          </p:cNvPr>
          <p:cNvSpPr>
            <a:spLocks noGrp="1"/>
          </p:cNvSpPr>
          <p:nvPr>
            <p:ph sz="half" idx="18" hasCustomPrompt="1"/>
          </p:nvPr>
        </p:nvSpPr>
        <p:spPr>
          <a:xfrm>
            <a:off x="9069571" y="2191870"/>
            <a:ext cx="2737553"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4" name="Text Placeholder 212">
            <a:extLst>
              <a:ext uri="{FF2B5EF4-FFF2-40B4-BE49-F238E27FC236}">
                <a16:creationId xmlns:a16="http://schemas.microsoft.com/office/drawing/2014/main" id="{A8FB3702-489D-7133-5029-0EED83D74255}"/>
              </a:ext>
            </a:extLst>
          </p:cNvPr>
          <p:cNvSpPr>
            <a:spLocks noGrp="1"/>
          </p:cNvSpPr>
          <p:nvPr>
            <p:ph type="body" sz="quarter" idx="13" hasCustomPrompt="1"/>
          </p:nvPr>
        </p:nvSpPr>
        <p:spPr>
          <a:xfrm>
            <a:off x="314692" y="1636713"/>
            <a:ext cx="2740760" cy="433965"/>
          </a:xfrm>
          <a:solidFill>
            <a:schemeClr val="tx2"/>
          </a:solidFill>
        </p:spPr>
        <p:txBody>
          <a:bodyPr wrap="square" lIns="182880" tIns="91440" rIns="91440" bIns="91440">
            <a:sp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5" name="Text Placeholder 212">
            <a:extLst>
              <a:ext uri="{FF2B5EF4-FFF2-40B4-BE49-F238E27FC236}">
                <a16:creationId xmlns:a16="http://schemas.microsoft.com/office/drawing/2014/main" id="{A472ABD6-D4AF-51A3-D274-EB02E1F7D698}"/>
              </a:ext>
            </a:extLst>
          </p:cNvPr>
          <p:cNvSpPr>
            <a:spLocks noGrp="1"/>
          </p:cNvSpPr>
          <p:nvPr>
            <p:ph type="body" sz="quarter" idx="15" hasCustomPrompt="1"/>
          </p:nvPr>
        </p:nvSpPr>
        <p:spPr>
          <a:xfrm>
            <a:off x="3237701" y="1636713"/>
            <a:ext cx="2740760"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6" name="Text Placeholder 212">
            <a:extLst>
              <a:ext uri="{FF2B5EF4-FFF2-40B4-BE49-F238E27FC236}">
                <a16:creationId xmlns:a16="http://schemas.microsoft.com/office/drawing/2014/main" id="{9B2846D9-98D8-E207-8370-E81B28729B49}"/>
              </a:ext>
            </a:extLst>
          </p:cNvPr>
          <p:cNvSpPr>
            <a:spLocks noGrp="1"/>
          </p:cNvSpPr>
          <p:nvPr>
            <p:ph type="body" sz="quarter" idx="17" hasCustomPrompt="1"/>
          </p:nvPr>
        </p:nvSpPr>
        <p:spPr>
          <a:xfrm>
            <a:off x="6144761" y="1636713"/>
            <a:ext cx="2740760"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7" name="Text Placeholder 212">
            <a:extLst>
              <a:ext uri="{FF2B5EF4-FFF2-40B4-BE49-F238E27FC236}">
                <a16:creationId xmlns:a16="http://schemas.microsoft.com/office/drawing/2014/main" id="{5A4E93FB-938D-13A6-A78B-46943641C35D}"/>
              </a:ext>
            </a:extLst>
          </p:cNvPr>
          <p:cNvSpPr>
            <a:spLocks noGrp="1"/>
          </p:cNvSpPr>
          <p:nvPr>
            <p:ph type="body" sz="quarter" idx="19" hasCustomPrompt="1"/>
          </p:nvPr>
        </p:nvSpPr>
        <p:spPr>
          <a:xfrm>
            <a:off x="9069571" y="1636713"/>
            <a:ext cx="2740760"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Tree>
    <p:extLst>
      <p:ext uri="{BB962C8B-B14F-4D97-AF65-F5344CB8AC3E}">
        <p14:creationId xmlns:p14="http://schemas.microsoft.com/office/powerpoint/2010/main" val="498188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Image Series A">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0731A8F-A5F9-DD23-C897-CABCBA301C32}"/>
              </a:ext>
            </a:extLst>
          </p:cNvPr>
          <p:cNvSpPr/>
          <p:nvPr userDrawn="1"/>
        </p:nvSpPr>
        <p:spPr>
          <a:xfrm>
            <a:off x="0" y="2874040"/>
            <a:ext cx="12192000" cy="3983959"/>
          </a:xfrm>
          <a:custGeom>
            <a:avLst/>
            <a:gdLst>
              <a:gd name="connsiteX0" fmla="*/ 0 w 12192000"/>
              <a:gd name="connsiteY0" fmla="*/ 0 h 3728466"/>
              <a:gd name="connsiteX1" fmla="*/ 12192000 w 12192000"/>
              <a:gd name="connsiteY1" fmla="*/ 0 h 3728466"/>
              <a:gd name="connsiteX2" fmla="*/ 12192000 w 12192000"/>
              <a:gd name="connsiteY2" fmla="*/ 3728466 h 3728466"/>
              <a:gd name="connsiteX3" fmla="*/ 0 w 12192000"/>
              <a:gd name="connsiteY3" fmla="*/ 3728466 h 3728466"/>
            </a:gdLst>
            <a:ahLst/>
            <a:cxnLst>
              <a:cxn ang="0">
                <a:pos x="connsiteX0" y="connsiteY0"/>
              </a:cxn>
              <a:cxn ang="0">
                <a:pos x="connsiteX1" y="connsiteY1"/>
              </a:cxn>
              <a:cxn ang="0">
                <a:pos x="connsiteX2" y="connsiteY2"/>
              </a:cxn>
              <a:cxn ang="0">
                <a:pos x="connsiteX3" y="connsiteY3"/>
              </a:cxn>
            </a:cxnLst>
            <a:rect l="l" t="t" r="r" b="b"/>
            <a:pathLst>
              <a:path w="12192000" h="3728466">
                <a:moveTo>
                  <a:pt x="0" y="0"/>
                </a:moveTo>
                <a:lnTo>
                  <a:pt x="12192000" y="0"/>
                </a:lnTo>
                <a:lnTo>
                  <a:pt x="12192000" y="3728466"/>
                </a:lnTo>
                <a:lnTo>
                  <a:pt x="0" y="3728466"/>
                </a:lnTo>
                <a:close/>
              </a:path>
            </a:pathLst>
          </a:custGeom>
          <a:solidFill>
            <a:schemeClr val="tx2"/>
          </a:solidFill>
          <a:ln w="0" cap="flat">
            <a:noFill/>
            <a:prstDash val="solid"/>
            <a:miter/>
          </a:ln>
        </p:spPr>
        <p:txBody>
          <a:bodyPr rtlCol="0" anchor="ctr"/>
          <a:lstStyle/>
          <a:p>
            <a:endParaRPr lang="en-US"/>
          </a:p>
        </p:txBody>
      </p:sp>
      <p:sp>
        <p:nvSpPr>
          <p:cNvPr id="361" name="Picture Placeholder 360">
            <a:extLst>
              <a:ext uri="{FF2B5EF4-FFF2-40B4-BE49-F238E27FC236}">
                <a16:creationId xmlns:a16="http://schemas.microsoft.com/office/drawing/2014/main" id="{BDA3E75D-82B9-D08B-2F03-A683518AC717}"/>
              </a:ext>
            </a:extLst>
          </p:cNvPr>
          <p:cNvSpPr>
            <a:spLocks noGrp="1"/>
          </p:cNvSpPr>
          <p:nvPr>
            <p:ph type="pic" sz="quarter" idx="12"/>
          </p:nvPr>
        </p:nvSpPr>
        <p:spPr>
          <a:xfrm>
            <a:off x="1728968" y="1647919"/>
            <a:ext cx="2393950" cy="2393950"/>
          </a:xfrm>
          <a:solidFill>
            <a:schemeClr val="bg2"/>
          </a:solidFill>
        </p:spPr>
        <p:txBody>
          <a:bodyPr/>
          <a:lstStyle/>
          <a:p>
            <a:r>
              <a:rPr lang="en-US"/>
              <a:t>Click icon to add picture</a:t>
            </a:r>
          </a:p>
        </p:txBody>
      </p:sp>
      <p:sp>
        <p:nvSpPr>
          <p:cNvPr id="362" name="Picture Placeholder 360">
            <a:extLst>
              <a:ext uri="{FF2B5EF4-FFF2-40B4-BE49-F238E27FC236}">
                <a16:creationId xmlns:a16="http://schemas.microsoft.com/office/drawing/2014/main" id="{B61B4DFE-D0E9-B57A-176A-09A1C664C95C}"/>
              </a:ext>
            </a:extLst>
          </p:cNvPr>
          <p:cNvSpPr>
            <a:spLocks noGrp="1"/>
          </p:cNvSpPr>
          <p:nvPr>
            <p:ph type="pic" sz="quarter" idx="13"/>
          </p:nvPr>
        </p:nvSpPr>
        <p:spPr>
          <a:xfrm>
            <a:off x="4899025" y="1654993"/>
            <a:ext cx="2393950" cy="2393950"/>
          </a:xfrm>
          <a:solidFill>
            <a:schemeClr val="bg2"/>
          </a:solidFill>
        </p:spPr>
        <p:txBody>
          <a:bodyPr/>
          <a:lstStyle/>
          <a:p>
            <a:r>
              <a:rPr lang="en-US"/>
              <a:t>Click icon to add picture</a:t>
            </a:r>
          </a:p>
        </p:txBody>
      </p:sp>
      <p:sp>
        <p:nvSpPr>
          <p:cNvPr id="363" name="Picture Placeholder 360">
            <a:extLst>
              <a:ext uri="{FF2B5EF4-FFF2-40B4-BE49-F238E27FC236}">
                <a16:creationId xmlns:a16="http://schemas.microsoft.com/office/drawing/2014/main" id="{174E554B-4BD8-EF29-58CE-4FB93A18B3CF}"/>
              </a:ext>
            </a:extLst>
          </p:cNvPr>
          <p:cNvSpPr>
            <a:spLocks noGrp="1"/>
          </p:cNvSpPr>
          <p:nvPr>
            <p:ph type="pic" sz="quarter" idx="14"/>
          </p:nvPr>
        </p:nvSpPr>
        <p:spPr>
          <a:xfrm>
            <a:off x="8058997" y="1677066"/>
            <a:ext cx="2393950" cy="2393950"/>
          </a:xfrm>
          <a:solidFill>
            <a:schemeClr val="bg2"/>
          </a:solidFill>
        </p:spPr>
        <p:txBody>
          <a:bodyPr/>
          <a:lstStyle/>
          <a:p>
            <a:r>
              <a:rPr lang="en-US"/>
              <a:t>Click icon to add picture</a:t>
            </a:r>
          </a:p>
        </p:txBody>
      </p:sp>
      <p:sp>
        <p:nvSpPr>
          <p:cNvPr id="7" name="Title 6">
            <a:extLst>
              <a:ext uri="{FF2B5EF4-FFF2-40B4-BE49-F238E27FC236}">
                <a16:creationId xmlns:a16="http://schemas.microsoft.com/office/drawing/2014/main" id="{6E6634D6-1ACC-26AC-A117-291B7F184582}"/>
              </a:ext>
            </a:extLst>
          </p:cNvPr>
          <p:cNvSpPr>
            <a:spLocks noGrp="1"/>
          </p:cNvSpPr>
          <p:nvPr>
            <p:ph type="title" hasCustomPrompt="1"/>
          </p:nvPr>
        </p:nvSpPr>
        <p:spPr>
          <a:xfrm>
            <a:off x="314692" y="365125"/>
            <a:ext cx="11492432" cy="886397"/>
          </a:xfrm>
        </p:spPr>
        <p:txBody>
          <a:bodyPr>
            <a:noAutofit/>
          </a:bodyPr>
          <a:lstStyle/>
          <a:p>
            <a:r>
              <a:rPr lang="en-US"/>
              <a:t>One-sentence headline stating the main takeaway message</a:t>
            </a:r>
          </a:p>
        </p:txBody>
      </p:sp>
      <p:sp>
        <p:nvSpPr>
          <p:cNvPr id="3" name="Rectangle 6">
            <a:extLst>
              <a:ext uri="{FF2B5EF4-FFF2-40B4-BE49-F238E27FC236}">
                <a16:creationId xmlns:a16="http://schemas.microsoft.com/office/drawing/2014/main" id="{AB6D4833-11C2-F073-A788-EE5CF0875463}"/>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2" name="Graphic 1">
            <a:extLst>
              <a:ext uri="{FF2B5EF4-FFF2-40B4-BE49-F238E27FC236}">
                <a16:creationId xmlns:a16="http://schemas.microsoft.com/office/drawing/2014/main" id="{9839855A-2E65-D041-0145-9228A25DEC8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4693" y="6431818"/>
            <a:ext cx="1188988" cy="285824"/>
          </a:xfrm>
          <a:prstGeom prst="rect">
            <a:avLst/>
          </a:prstGeom>
        </p:spPr>
      </p:pic>
      <p:sp>
        <p:nvSpPr>
          <p:cNvPr id="9" name="Text Placeholder 364">
            <a:extLst>
              <a:ext uri="{FF2B5EF4-FFF2-40B4-BE49-F238E27FC236}">
                <a16:creationId xmlns:a16="http://schemas.microsoft.com/office/drawing/2014/main" id="{87DB2D28-593F-795D-4528-4F36687F3FCB}"/>
              </a:ext>
            </a:extLst>
          </p:cNvPr>
          <p:cNvSpPr>
            <a:spLocks noGrp="1"/>
          </p:cNvSpPr>
          <p:nvPr>
            <p:ph type="body" sz="quarter" idx="18" hasCustomPrompt="1"/>
          </p:nvPr>
        </p:nvSpPr>
        <p:spPr>
          <a:xfrm>
            <a:off x="1730374"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0" name="Text Placeholder 364">
            <a:extLst>
              <a:ext uri="{FF2B5EF4-FFF2-40B4-BE49-F238E27FC236}">
                <a16:creationId xmlns:a16="http://schemas.microsoft.com/office/drawing/2014/main" id="{7376F770-679C-5A79-745B-C16311760FBF}"/>
              </a:ext>
            </a:extLst>
          </p:cNvPr>
          <p:cNvSpPr>
            <a:spLocks noGrp="1"/>
          </p:cNvSpPr>
          <p:nvPr>
            <p:ph type="body" sz="quarter" idx="19" hasCustomPrompt="1"/>
          </p:nvPr>
        </p:nvSpPr>
        <p:spPr>
          <a:xfrm>
            <a:off x="4906516"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1" name="Text Placeholder 364">
            <a:extLst>
              <a:ext uri="{FF2B5EF4-FFF2-40B4-BE49-F238E27FC236}">
                <a16:creationId xmlns:a16="http://schemas.microsoft.com/office/drawing/2014/main" id="{BE984742-C45A-DB0D-15F8-E82D7B9C2FC6}"/>
              </a:ext>
            </a:extLst>
          </p:cNvPr>
          <p:cNvSpPr>
            <a:spLocks noGrp="1"/>
          </p:cNvSpPr>
          <p:nvPr>
            <p:ph type="body" sz="quarter" idx="20" hasCustomPrompt="1"/>
          </p:nvPr>
        </p:nvSpPr>
        <p:spPr>
          <a:xfrm>
            <a:off x="8083421"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Tree>
    <p:extLst>
      <p:ext uri="{BB962C8B-B14F-4D97-AF65-F5344CB8AC3E}">
        <p14:creationId xmlns:p14="http://schemas.microsoft.com/office/powerpoint/2010/main" val="20681992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Image Series B">
    <p:spTree>
      <p:nvGrpSpPr>
        <p:cNvPr id="1" name=""/>
        <p:cNvGrpSpPr/>
        <p:nvPr/>
      </p:nvGrpSpPr>
      <p:grpSpPr>
        <a:xfrm>
          <a:off x="0" y="0"/>
          <a:ext cx="0" cy="0"/>
          <a:chOff x="0" y="0"/>
          <a:chExt cx="0" cy="0"/>
        </a:xfrm>
      </p:grpSpPr>
      <p:pic>
        <p:nvPicPr>
          <p:cNvPr id="17" name="Graphic 285">
            <a:extLst>
              <a:ext uri="{FF2B5EF4-FFF2-40B4-BE49-F238E27FC236}">
                <a16:creationId xmlns:a16="http://schemas.microsoft.com/office/drawing/2014/main" id="{33C27B49-A27E-0D8E-47DA-07C46ED6F87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2" y="365125"/>
            <a:ext cx="11685523" cy="886397"/>
          </a:xfrm>
        </p:spPr>
        <p:txBody>
          <a:bodyPr>
            <a:noAutofit/>
          </a:bodyPr>
          <a:lstStyle>
            <a:lvl1pPr>
              <a:defRPr b="1">
                <a:solidFill>
                  <a:schemeClr val="bg1"/>
                </a:solidFill>
              </a:defRPr>
            </a:lvl1pPr>
          </a:lstStyle>
          <a:p>
            <a:r>
              <a:rPr lang="en-US"/>
              <a:t>One-sentence headline stating the main takeaway message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3" name="Graphic 2">
            <a:extLst>
              <a:ext uri="{FF2B5EF4-FFF2-40B4-BE49-F238E27FC236}">
                <a16:creationId xmlns:a16="http://schemas.microsoft.com/office/drawing/2014/main" id="{0FD5FAFE-F099-74C8-600F-3FEE5ACA26C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14693" y="6431818"/>
            <a:ext cx="1188988" cy="285824"/>
          </a:xfrm>
          <a:prstGeom prst="rect">
            <a:avLst/>
          </a:prstGeom>
        </p:spPr>
      </p:pic>
      <p:sp>
        <p:nvSpPr>
          <p:cNvPr id="6" name="Picture Placeholder 360">
            <a:extLst>
              <a:ext uri="{FF2B5EF4-FFF2-40B4-BE49-F238E27FC236}">
                <a16:creationId xmlns:a16="http://schemas.microsoft.com/office/drawing/2014/main" id="{22CDA623-F17D-C055-60D8-139C9924BE30}"/>
              </a:ext>
            </a:extLst>
          </p:cNvPr>
          <p:cNvSpPr>
            <a:spLocks noGrp="1"/>
          </p:cNvSpPr>
          <p:nvPr>
            <p:ph type="pic" sz="quarter" idx="12"/>
          </p:nvPr>
        </p:nvSpPr>
        <p:spPr>
          <a:xfrm>
            <a:off x="1773908" y="1647919"/>
            <a:ext cx="2393950" cy="2393950"/>
          </a:xfrm>
          <a:solidFill>
            <a:schemeClr val="bg2"/>
          </a:solidFill>
        </p:spPr>
        <p:txBody>
          <a:bodyPr/>
          <a:lstStyle/>
          <a:p>
            <a:r>
              <a:rPr lang="en-US"/>
              <a:t>Click icon to add picture</a:t>
            </a:r>
          </a:p>
        </p:txBody>
      </p:sp>
      <p:sp>
        <p:nvSpPr>
          <p:cNvPr id="7" name="Picture Placeholder 360">
            <a:extLst>
              <a:ext uri="{FF2B5EF4-FFF2-40B4-BE49-F238E27FC236}">
                <a16:creationId xmlns:a16="http://schemas.microsoft.com/office/drawing/2014/main" id="{3347E071-335C-4249-3E65-B4125AADA3C2}"/>
              </a:ext>
            </a:extLst>
          </p:cNvPr>
          <p:cNvSpPr>
            <a:spLocks noGrp="1"/>
          </p:cNvSpPr>
          <p:nvPr>
            <p:ph type="pic" sz="quarter" idx="13"/>
          </p:nvPr>
        </p:nvSpPr>
        <p:spPr>
          <a:xfrm>
            <a:off x="4949380" y="1654993"/>
            <a:ext cx="2393950" cy="2393950"/>
          </a:xfrm>
          <a:solidFill>
            <a:schemeClr val="bg2"/>
          </a:solidFill>
        </p:spPr>
        <p:txBody>
          <a:bodyPr/>
          <a:lstStyle/>
          <a:p>
            <a:r>
              <a:rPr lang="en-US"/>
              <a:t>Click icon to add picture</a:t>
            </a:r>
          </a:p>
        </p:txBody>
      </p:sp>
      <p:sp>
        <p:nvSpPr>
          <p:cNvPr id="8" name="Picture Placeholder 360">
            <a:extLst>
              <a:ext uri="{FF2B5EF4-FFF2-40B4-BE49-F238E27FC236}">
                <a16:creationId xmlns:a16="http://schemas.microsoft.com/office/drawing/2014/main" id="{3FE91602-2738-A673-EBF8-A0ACA14E6531}"/>
              </a:ext>
            </a:extLst>
          </p:cNvPr>
          <p:cNvSpPr>
            <a:spLocks noGrp="1"/>
          </p:cNvSpPr>
          <p:nvPr>
            <p:ph type="pic" sz="quarter" idx="14"/>
          </p:nvPr>
        </p:nvSpPr>
        <p:spPr>
          <a:xfrm>
            <a:off x="8126285" y="1677066"/>
            <a:ext cx="2393950" cy="2393950"/>
          </a:xfrm>
          <a:solidFill>
            <a:schemeClr val="bg2"/>
          </a:solidFill>
        </p:spPr>
        <p:txBody>
          <a:bodyPr/>
          <a:lstStyle/>
          <a:p>
            <a:r>
              <a:rPr lang="en-US"/>
              <a:t>Click icon to add picture</a:t>
            </a:r>
          </a:p>
        </p:txBody>
      </p:sp>
      <p:sp>
        <p:nvSpPr>
          <p:cNvPr id="9" name="Text Placeholder 364">
            <a:extLst>
              <a:ext uri="{FF2B5EF4-FFF2-40B4-BE49-F238E27FC236}">
                <a16:creationId xmlns:a16="http://schemas.microsoft.com/office/drawing/2014/main" id="{9403276D-5FB8-BD3C-65B5-24E0F431ACF3}"/>
              </a:ext>
            </a:extLst>
          </p:cNvPr>
          <p:cNvSpPr>
            <a:spLocks noGrp="1"/>
          </p:cNvSpPr>
          <p:nvPr>
            <p:ph type="body" sz="quarter" idx="15" hasCustomPrompt="1"/>
          </p:nvPr>
        </p:nvSpPr>
        <p:spPr>
          <a:xfrm>
            <a:off x="1773238"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0" name="Text Placeholder 364">
            <a:extLst>
              <a:ext uri="{FF2B5EF4-FFF2-40B4-BE49-F238E27FC236}">
                <a16:creationId xmlns:a16="http://schemas.microsoft.com/office/drawing/2014/main" id="{DEAD8E05-AA79-AD7E-E31D-26EE870F8371}"/>
              </a:ext>
            </a:extLst>
          </p:cNvPr>
          <p:cNvSpPr>
            <a:spLocks noGrp="1"/>
          </p:cNvSpPr>
          <p:nvPr>
            <p:ph type="body" sz="quarter" idx="16" hasCustomPrompt="1"/>
          </p:nvPr>
        </p:nvSpPr>
        <p:spPr>
          <a:xfrm>
            <a:off x="4949380"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1" name="Text Placeholder 364">
            <a:extLst>
              <a:ext uri="{FF2B5EF4-FFF2-40B4-BE49-F238E27FC236}">
                <a16:creationId xmlns:a16="http://schemas.microsoft.com/office/drawing/2014/main" id="{A7759041-293D-A1CE-7012-E2391337B1E4}"/>
              </a:ext>
            </a:extLst>
          </p:cNvPr>
          <p:cNvSpPr>
            <a:spLocks noGrp="1"/>
          </p:cNvSpPr>
          <p:nvPr>
            <p:ph type="body" sz="quarter" idx="17" hasCustomPrompt="1"/>
          </p:nvPr>
        </p:nvSpPr>
        <p:spPr>
          <a:xfrm>
            <a:off x="8126285"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Tree>
    <p:extLst>
      <p:ext uri="{BB962C8B-B14F-4D97-AF65-F5344CB8AC3E}">
        <p14:creationId xmlns:p14="http://schemas.microsoft.com/office/powerpoint/2010/main" val="6527932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Image Series C">
    <p:spTree>
      <p:nvGrpSpPr>
        <p:cNvPr id="1" name=""/>
        <p:cNvGrpSpPr/>
        <p:nvPr/>
      </p:nvGrpSpPr>
      <p:grpSpPr>
        <a:xfrm>
          <a:off x="0" y="0"/>
          <a:ext cx="0" cy="0"/>
          <a:chOff x="0" y="0"/>
          <a:chExt cx="0" cy="0"/>
        </a:xfrm>
      </p:grpSpPr>
      <p:sp>
        <p:nvSpPr>
          <p:cNvPr id="124" name="Freeform 123">
            <a:extLst>
              <a:ext uri="{FF2B5EF4-FFF2-40B4-BE49-F238E27FC236}">
                <a16:creationId xmlns:a16="http://schemas.microsoft.com/office/drawing/2014/main" id="{14819B2D-3933-9761-A0E0-F8A47EFAE83C}"/>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2" y="365125"/>
            <a:ext cx="11685523" cy="917575"/>
          </a:xfrm>
        </p:spPr>
        <p:txBody>
          <a:bodyPr>
            <a:noAutofit/>
          </a:bodyPr>
          <a:lstStyle>
            <a:lvl1pPr>
              <a:defRPr b="1">
                <a:solidFill>
                  <a:schemeClr val="bg1"/>
                </a:solidFill>
              </a:defRPr>
            </a:lvl1pPr>
          </a:lstStyle>
          <a:p>
            <a:r>
              <a:rPr lang="en-US"/>
              <a:t>One-sentence headline stating the main takeaway message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3" name="Graphic 2">
            <a:extLst>
              <a:ext uri="{FF2B5EF4-FFF2-40B4-BE49-F238E27FC236}">
                <a16:creationId xmlns:a16="http://schemas.microsoft.com/office/drawing/2014/main" id="{0FD5FAFE-F099-74C8-600F-3FEE5ACA26C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4693" y="6431818"/>
            <a:ext cx="1188988" cy="285824"/>
          </a:xfrm>
          <a:prstGeom prst="rect">
            <a:avLst/>
          </a:prstGeom>
        </p:spPr>
      </p:pic>
      <p:sp>
        <p:nvSpPr>
          <p:cNvPr id="6" name="Picture Placeholder 360">
            <a:extLst>
              <a:ext uri="{FF2B5EF4-FFF2-40B4-BE49-F238E27FC236}">
                <a16:creationId xmlns:a16="http://schemas.microsoft.com/office/drawing/2014/main" id="{22CDA623-F17D-C055-60D8-139C9924BE30}"/>
              </a:ext>
            </a:extLst>
          </p:cNvPr>
          <p:cNvSpPr>
            <a:spLocks noGrp="1"/>
          </p:cNvSpPr>
          <p:nvPr>
            <p:ph type="pic" sz="quarter" idx="12"/>
          </p:nvPr>
        </p:nvSpPr>
        <p:spPr>
          <a:xfrm>
            <a:off x="1773908" y="1647919"/>
            <a:ext cx="2393950" cy="2393950"/>
          </a:xfrm>
          <a:solidFill>
            <a:schemeClr val="bg2"/>
          </a:solidFill>
        </p:spPr>
        <p:txBody>
          <a:bodyPr/>
          <a:lstStyle/>
          <a:p>
            <a:r>
              <a:rPr lang="en-US"/>
              <a:t>Click icon to add picture</a:t>
            </a:r>
          </a:p>
        </p:txBody>
      </p:sp>
      <p:sp>
        <p:nvSpPr>
          <p:cNvPr id="7" name="Picture Placeholder 360">
            <a:extLst>
              <a:ext uri="{FF2B5EF4-FFF2-40B4-BE49-F238E27FC236}">
                <a16:creationId xmlns:a16="http://schemas.microsoft.com/office/drawing/2014/main" id="{3347E071-335C-4249-3E65-B4125AADA3C2}"/>
              </a:ext>
            </a:extLst>
          </p:cNvPr>
          <p:cNvSpPr>
            <a:spLocks noGrp="1"/>
          </p:cNvSpPr>
          <p:nvPr>
            <p:ph type="pic" sz="quarter" idx="13"/>
          </p:nvPr>
        </p:nvSpPr>
        <p:spPr>
          <a:xfrm>
            <a:off x="4949380" y="1654993"/>
            <a:ext cx="2393950" cy="2393950"/>
          </a:xfrm>
          <a:solidFill>
            <a:schemeClr val="bg2"/>
          </a:solidFill>
        </p:spPr>
        <p:txBody>
          <a:bodyPr/>
          <a:lstStyle/>
          <a:p>
            <a:r>
              <a:rPr lang="en-US"/>
              <a:t>Click icon to add picture</a:t>
            </a:r>
          </a:p>
        </p:txBody>
      </p:sp>
      <p:sp>
        <p:nvSpPr>
          <p:cNvPr id="8" name="Picture Placeholder 360">
            <a:extLst>
              <a:ext uri="{FF2B5EF4-FFF2-40B4-BE49-F238E27FC236}">
                <a16:creationId xmlns:a16="http://schemas.microsoft.com/office/drawing/2014/main" id="{3FE91602-2738-A673-EBF8-A0ACA14E6531}"/>
              </a:ext>
            </a:extLst>
          </p:cNvPr>
          <p:cNvSpPr>
            <a:spLocks noGrp="1"/>
          </p:cNvSpPr>
          <p:nvPr>
            <p:ph type="pic" sz="quarter" idx="14"/>
          </p:nvPr>
        </p:nvSpPr>
        <p:spPr>
          <a:xfrm>
            <a:off x="8126285" y="1677066"/>
            <a:ext cx="2393950" cy="2393950"/>
          </a:xfrm>
          <a:solidFill>
            <a:schemeClr val="bg2"/>
          </a:solidFill>
        </p:spPr>
        <p:txBody>
          <a:bodyPr/>
          <a:lstStyle/>
          <a:p>
            <a:r>
              <a:rPr lang="en-US"/>
              <a:t>Click icon to add picture</a:t>
            </a:r>
          </a:p>
        </p:txBody>
      </p:sp>
      <p:sp>
        <p:nvSpPr>
          <p:cNvPr id="9" name="Text Placeholder 364">
            <a:extLst>
              <a:ext uri="{FF2B5EF4-FFF2-40B4-BE49-F238E27FC236}">
                <a16:creationId xmlns:a16="http://schemas.microsoft.com/office/drawing/2014/main" id="{9403276D-5FB8-BD3C-65B5-24E0F431ACF3}"/>
              </a:ext>
            </a:extLst>
          </p:cNvPr>
          <p:cNvSpPr>
            <a:spLocks noGrp="1"/>
          </p:cNvSpPr>
          <p:nvPr>
            <p:ph type="body" sz="quarter" idx="15" hasCustomPrompt="1"/>
          </p:nvPr>
        </p:nvSpPr>
        <p:spPr>
          <a:xfrm>
            <a:off x="1773238"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0" name="Text Placeholder 364">
            <a:extLst>
              <a:ext uri="{FF2B5EF4-FFF2-40B4-BE49-F238E27FC236}">
                <a16:creationId xmlns:a16="http://schemas.microsoft.com/office/drawing/2014/main" id="{DEAD8E05-AA79-AD7E-E31D-26EE870F8371}"/>
              </a:ext>
            </a:extLst>
          </p:cNvPr>
          <p:cNvSpPr>
            <a:spLocks noGrp="1"/>
          </p:cNvSpPr>
          <p:nvPr>
            <p:ph type="body" sz="quarter" idx="16" hasCustomPrompt="1"/>
          </p:nvPr>
        </p:nvSpPr>
        <p:spPr>
          <a:xfrm>
            <a:off x="4949380"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1" name="Text Placeholder 364">
            <a:extLst>
              <a:ext uri="{FF2B5EF4-FFF2-40B4-BE49-F238E27FC236}">
                <a16:creationId xmlns:a16="http://schemas.microsoft.com/office/drawing/2014/main" id="{A7759041-293D-A1CE-7012-E2391337B1E4}"/>
              </a:ext>
            </a:extLst>
          </p:cNvPr>
          <p:cNvSpPr>
            <a:spLocks noGrp="1"/>
          </p:cNvSpPr>
          <p:nvPr>
            <p:ph type="body" sz="quarter" idx="17" hasCustomPrompt="1"/>
          </p:nvPr>
        </p:nvSpPr>
        <p:spPr>
          <a:xfrm>
            <a:off x="8126285"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Tree>
    <p:extLst>
      <p:ext uri="{BB962C8B-B14F-4D97-AF65-F5344CB8AC3E}">
        <p14:creationId xmlns:p14="http://schemas.microsoft.com/office/powerpoint/2010/main" val="2966537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Image Series Stacked">
    <p:spTree>
      <p:nvGrpSpPr>
        <p:cNvPr id="1" name=""/>
        <p:cNvGrpSpPr/>
        <p:nvPr/>
      </p:nvGrpSpPr>
      <p:grpSpPr>
        <a:xfrm>
          <a:off x="0" y="0"/>
          <a:ext cx="0" cy="0"/>
          <a:chOff x="0" y="0"/>
          <a:chExt cx="0" cy="0"/>
        </a:xfrm>
      </p:grpSpPr>
      <p:sp>
        <p:nvSpPr>
          <p:cNvPr id="124" name="Freeform 123">
            <a:extLst>
              <a:ext uri="{FF2B5EF4-FFF2-40B4-BE49-F238E27FC236}">
                <a16:creationId xmlns:a16="http://schemas.microsoft.com/office/drawing/2014/main" id="{14819B2D-3933-9761-A0E0-F8A47EFAE83C}"/>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3" name="Graphic 2">
            <a:extLst>
              <a:ext uri="{FF2B5EF4-FFF2-40B4-BE49-F238E27FC236}">
                <a16:creationId xmlns:a16="http://schemas.microsoft.com/office/drawing/2014/main" id="{0FD5FAFE-F099-74C8-600F-3FEE5ACA26C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4693" y="6431818"/>
            <a:ext cx="1188988" cy="285824"/>
          </a:xfrm>
          <a:prstGeom prst="rect">
            <a:avLst/>
          </a:prstGeom>
        </p:spPr>
      </p:pic>
      <p:sp>
        <p:nvSpPr>
          <p:cNvPr id="9" name="Title 1">
            <a:extLst>
              <a:ext uri="{FF2B5EF4-FFF2-40B4-BE49-F238E27FC236}">
                <a16:creationId xmlns:a16="http://schemas.microsoft.com/office/drawing/2014/main" id="{F127BAF7-7A03-B6B3-4688-2EC146E8747D}"/>
              </a:ext>
            </a:extLst>
          </p:cNvPr>
          <p:cNvSpPr>
            <a:spLocks noGrp="1"/>
          </p:cNvSpPr>
          <p:nvPr>
            <p:ph type="title" hasCustomPrompt="1"/>
          </p:nvPr>
        </p:nvSpPr>
        <p:spPr>
          <a:xfrm>
            <a:off x="314692" y="365125"/>
            <a:ext cx="11492432" cy="886397"/>
          </a:xfrm>
        </p:spPr>
        <p:txBody>
          <a:bodyPr>
            <a:noAutofit/>
          </a:bodyPr>
          <a:lstStyle>
            <a:lvl1pPr>
              <a:defRPr>
                <a:solidFill>
                  <a:schemeClr val="bg1"/>
                </a:solidFill>
              </a:defRPr>
            </a:lvl1pPr>
          </a:lstStyle>
          <a:p>
            <a:r>
              <a:rPr lang="en-US"/>
              <a:t>One-sentence headline stating the main takeaway message</a:t>
            </a:r>
          </a:p>
        </p:txBody>
      </p:sp>
      <p:sp>
        <p:nvSpPr>
          <p:cNvPr id="17" name="Picture Placeholder 122">
            <a:extLst>
              <a:ext uri="{FF2B5EF4-FFF2-40B4-BE49-F238E27FC236}">
                <a16:creationId xmlns:a16="http://schemas.microsoft.com/office/drawing/2014/main" id="{87D78755-2DCD-D8CC-0E1B-26B8798C9E36}"/>
              </a:ext>
            </a:extLst>
          </p:cNvPr>
          <p:cNvSpPr>
            <a:spLocks noGrp="1"/>
          </p:cNvSpPr>
          <p:nvPr>
            <p:ph type="pic" sz="quarter" idx="15"/>
          </p:nvPr>
        </p:nvSpPr>
        <p:spPr>
          <a:xfrm>
            <a:off x="3707498" y="1371574"/>
            <a:ext cx="3075236" cy="1490472"/>
          </a:xfrm>
          <a:solidFill>
            <a:schemeClr val="bg2"/>
          </a:solidFill>
        </p:spPr>
        <p:txBody>
          <a:bodyPr/>
          <a:lstStyle/>
          <a:p>
            <a:r>
              <a:rPr lang="en-US"/>
              <a:t>Click icon to add picture</a:t>
            </a:r>
          </a:p>
        </p:txBody>
      </p:sp>
      <p:sp>
        <p:nvSpPr>
          <p:cNvPr id="32" name="Picture Placeholder 122">
            <a:extLst>
              <a:ext uri="{FF2B5EF4-FFF2-40B4-BE49-F238E27FC236}">
                <a16:creationId xmlns:a16="http://schemas.microsoft.com/office/drawing/2014/main" id="{A646BC9C-4F8B-B5BA-4137-4E5CE8FA2E83}"/>
              </a:ext>
            </a:extLst>
          </p:cNvPr>
          <p:cNvSpPr>
            <a:spLocks noGrp="1"/>
          </p:cNvSpPr>
          <p:nvPr>
            <p:ph type="pic" sz="quarter" idx="23"/>
          </p:nvPr>
        </p:nvSpPr>
        <p:spPr>
          <a:xfrm>
            <a:off x="5451474" y="3039052"/>
            <a:ext cx="3075236" cy="1490472"/>
          </a:xfrm>
          <a:solidFill>
            <a:schemeClr val="bg2"/>
          </a:solidFill>
        </p:spPr>
        <p:txBody>
          <a:bodyPr/>
          <a:lstStyle/>
          <a:p>
            <a:r>
              <a:rPr lang="en-US"/>
              <a:t>Click icon to add picture</a:t>
            </a:r>
          </a:p>
        </p:txBody>
      </p:sp>
      <p:sp>
        <p:nvSpPr>
          <p:cNvPr id="33" name="Picture Placeholder 122">
            <a:extLst>
              <a:ext uri="{FF2B5EF4-FFF2-40B4-BE49-F238E27FC236}">
                <a16:creationId xmlns:a16="http://schemas.microsoft.com/office/drawing/2014/main" id="{30C68DC1-70B2-C7B0-A2FE-80122E4F85AF}"/>
              </a:ext>
            </a:extLst>
          </p:cNvPr>
          <p:cNvSpPr>
            <a:spLocks noGrp="1"/>
          </p:cNvSpPr>
          <p:nvPr>
            <p:ph type="pic" sz="quarter" idx="24"/>
          </p:nvPr>
        </p:nvSpPr>
        <p:spPr>
          <a:xfrm>
            <a:off x="7196136" y="4707798"/>
            <a:ext cx="3075236" cy="1490472"/>
          </a:xfrm>
          <a:solidFill>
            <a:schemeClr val="bg2"/>
          </a:solidFill>
        </p:spPr>
        <p:txBody>
          <a:bodyPr/>
          <a:lstStyle/>
          <a:p>
            <a:r>
              <a:rPr lang="en-US"/>
              <a:t>Click icon to add picture</a:t>
            </a:r>
          </a:p>
        </p:txBody>
      </p:sp>
      <p:sp>
        <p:nvSpPr>
          <p:cNvPr id="2" name="Text Placeholder 21">
            <a:extLst>
              <a:ext uri="{FF2B5EF4-FFF2-40B4-BE49-F238E27FC236}">
                <a16:creationId xmlns:a16="http://schemas.microsoft.com/office/drawing/2014/main" id="{46ACBB2B-C7F0-E810-9B2C-BD70D1820D4F}"/>
              </a:ext>
            </a:extLst>
          </p:cNvPr>
          <p:cNvSpPr>
            <a:spLocks noGrp="1"/>
          </p:cNvSpPr>
          <p:nvPr>
            <p:ph type="body" sz="quarter" idx="20" hasCustomPrompt="1"/>
          </p:nvPr>
        </p:nvSpPr>
        <p:spPr>
          <a:xfrm>
            <a:off x="1962830" y="1376146"/>
            <a:ext cx="1744662" cy="1485900"/>
          </a:xfrm>
          <a:solidFill>
            <a:schemeClr val="accent5"/>
          </a:solidFill>
        </p:spPr>
        <p:txBody>
          <a:bodyPr lIns="91440" tIns="182880" rIns="91440" bIns="182880">
            <a:noAutofit/>
          </a:bodyPr>
          <a:lstStyle>
            <a:lvl1pPr marL="0" indent="0" algn="l">
              <a:buNone/>
              <a:defRPr sz="1800" b="1">
                <a:solidFill>
                  <a:schemeClr val="tx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a:t>Place content here</a:t>
            </a:r>
          </a:p>
        </p:txBody>
      </p:sp>
      <p:sp>
        <p:nvSpPr>
          <p:cNvPr id="6" name="Text Placeholder 21">
            <a:extLst>
              <a:ext uri="{FF2B5EF4-FFF2-40B4-BE49-F238E27FC236}">
                <a16:creationId xmlns:a16="http://schemas.microsoft.com/office/drawing/2014/main" id="{A5AB8117-0D0B-F4A2-5D9D-8D07A6153612}"/>
              </a:ext>
            </a:extLst>
          </p:cNvPr>
          <p:cNvSpPr>
            <a:spLocks noGrp="1"/>
          </p:cNvSpPr>
          <p:nvPr>
            <p:ph type="body" sz="quarter" idx="21" hasCustomPrompt="1"/>
          </p:nvPr>
        </p:nvSpPr>
        <p:spPr>
          <a:xfrm>
            <a:off x="3707492" y="3043624"/>
            <a:ext cx="1744662" cy="1485900"/>
          </a:xfrm>
          <a:solidFill>
            <a:schemeClr val="accent4"/>
          </a:solidFill>
        </p:spPr>
        <p:txBody>
          <a:bodyPr lIns="91440" tIns="182880" rIns="91440" bIns="182880">
            <a:noAutofit/>
          </a:bodyPr>
          <a:lstStyle>
            <a:lvl1pPr marL="0" indent="0" algn="l">
              <a:buNone/>
              <a:defRPr sz="1800" b="1">
                <a:solidFill>
                  <a:schemeClr val="tx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a:t>Place content here</a:t>
            </a:r>
          </a:p>
        </p:txBody>
      </p:sp>
      <p:sp>
        <p:nvSpPr>
          <p:cNvPr id="8" name="Text Placeholder 21">
            <a:extLst>
              <a:ext uri="{FF2B5EF4-FFF2-40B4-BE49-F238E27FC236}">
                <a16:creationId xmlns:a16="http://schemas.microsoft.com/office/drawing/2014/main" id="{269DCCB0-CA4C-C341-313C-4C6AB851C3F8}"/>
              </a:ext>
            </a:extLst>
          </p:cNvPr>
          <p:cNvSpPr>
            <a:spLocks noGrp="1"/>
          </p:cNvSpPr>
          <p:nvPr>
            <p:ph type="body" sz="quarter" idx="22" hasCustomPrompt="1"/>
          </p:nvPr>
        </p:nvSpPr>
        <p:spPr>
          <a:xfrm>
            <a:off x="5451474" y="4712370"/>
            <a:ext cx="1744662" cy="1485900"/>
          </a:xfrm>
          <a:solidFill>
            <a:schemeClr val="accent3"/>
          </a:solidFill>
        </p:spPr>
        <p:txBody>
          <a:bodyPr lIns="91440" tIns="182880" rIns="91440" bIns="182880">
            <a:noAutofit/>
          </a:bodyPr>
          <a:lstStyle>
            <a:lvl1pPr marL="0" indent="0" algn="l">
              <a:buNone/>
              <a:defRPr sz="1800" b="1">
                <a:solidFill>
                  <a:schemeClr val="tx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a:t>Place content here</a:t>
            </a:r>
          </a:p>
        </p:txBody>
      </p:sp>
    </p:spTree>
    <p:extLst>
      <p:ext uri="{BB962C8B-B14F-4D97-AF65-F5344CB8AC3E}">
        <p14:creationId xmlns:p14="http://schemas.microsoft.com/office/powerpoint/2010/main" val="17830676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Image Series-Color Box">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3580965" y="1758896"/>
            <a:ext cx="2194560" cy="1874520"/>
          </a:xfrm>
          <a:solidFill>
            <a:schemeClr val="bg2"/>
          </a:solidFill>
        </p:spPr>
        <p:txBody>
          <a:bodyPr/>
          <a:lstStyle/>
          <a:p>
            <a:r>
              <a:rPr lang="en-US"/>
              <a:t>Click icon to add picture</a:t>
            </a:r>
          </a:p>
        </p:txBody>
      </p:sp>
      <p:sp>
        <p:nvSpPr>
          <p:cNvPr id="13" name="Picture Placeholder 360">
            <a:extLst>
              <a:ext uri="{FF2B5EF4-FFF2-40B4-BE49-F238E27FC236}">
                <a16:creationId xmlns:a16="http://schemas.microsoft.com/office/drawing/2014/main" id="{939E5704-91D7-1C33-1BB9-D89551BB48DB}"/>
              </a:ext>
            </a:extLst>
          </p:cNvPr>
          <p:cNvSpPr>
            <a:spLocks noGrp="1"/>
          </p:cNvSpPr>
          <p:nvPr>
            <p:ph type="pic" sz="quarter" idx="13"/>
          </p:nvPr>
        </p:nvSpPr>
        <p:spPr>
          <a:xfrm>
            <a:off x="3580965" y="3911299"/>
            <a:ext cx="2194560" cy="1874520"/>
          </a:xfrm>
          <a:solidFill>
            <a:schemeClr val="bg2"/>
          </a:solidFill>
        </p:spPr>
        <p:txBody>
          <a:bodyPr/>
          <a:lstStyle/>
          <a:p>
            <a:r>
              <a:rPr lang="en-US"/>
              <a:t>Click icon to add picture</a:t>
            </a:r>
          </a:p>
        </p:txBody>
      </p:sp>
      <p:sp>
        <p:nvSpPr>
          <p:cNvPr id="14" name="Picture Placeholder 360">
            <a:extLst>
              <a:ext uri="{FF2B5EF4-FFF2-40B4-BE49-F238E27FC236}">
                <a16:creationId xmlns:a16="http://schemas.microsoft.com/office/drawing/2014/main" id="{18357D60-C329-E014-7EC4-02AD7930A529}"/>
              </a:ext>
            </a:extLst>
          </p:cNvPr>
          <p:cNvSpPr>
            <a:spLocks noGrp="1"/>
          </p:cNvSpPr>
          <p:nvPr>
            <p:ph type="pic" sz="quarter" idx="14"/>
          </p:nvPr>
        </p:nvSpPr>
        <p:spPr>
          <a:xfrm>
            <a:off x="8521865" y="1758896"/>
            <a:ext cx="2194560" cy="1874520"/>
          </a:xfrm>
          <a:solidFill>
            <a:schemeClr val="bg2"/>
          </a:solidFill>
        </p:spPr>
        <p:txBody>
          <a:bodyPr/>
          <a:lstStyle/>
          <a:p>
            <a:r>
              <a:rPr lang="en-US"/>
              <a:t>Click icon to add picture</a:t>
            </a:r>
          </a:p>
        </p:txBody>
      </p:sp>
      <p:sp>
        <p:nvSpPr>
          <p:cNvPr id="15" name="Picture Placeholder 360">
            <a:extLst>
              <a:ext uri="{FF2B5EF4-FFF2-40B4-BE49-F238E27FC236}">
                <a16:creationId xmlns:a16="http://schemas.microsoft.com/office/drawing/2014/main" id="{1823B7A0-FA70-81A4-C409-2C310328D23B}"/>
              </a:ext>
            </a:extLst>
          </p:cNvPr>
          <p:cNvSpPr>
            <a:spLocks noGrp="1"/>
          </p:cNvSpPr>
          <p:nvPr>
            <p:ph type="pic" sz="quarter" idx="15"/>
          </p:nvPr>
        </p:nvSpPr>
        <p:spPr>
          <a:xfrm>
            <a:off x="8521865" y="3911299"/>
            <a:ext cx="2194560" cy="1874520"/>
          </a:xfrm>
          <a:solidFill>
            <a:schemeClr val="bg2"/>
          </a:solidFill>
        </p:spPr>
        <p:txBody>
          <a:bodyPr/>
          <a:lstStyle/>
          <a:p>
            <a:r>
              <a:rPr lang="en-US"/>
              <a:t>Click icon to add picture</a:t>
            </a:r>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p>
            <a:r>
              <a:rPr lang="en-US"/>
              <a:t>One-sentence headline stating the main takeaway message</a:t>
            </a:r>
          </a:p>
        </p:txBody>
      </p:sp>
      <p:sp>
        <p:nvSpPr>
          <p:cNvPr id="24" name="Text Placeholder 22">
            <a:extLst>
              <a:ext uri="{FF2B5EF4-FFF2-40B4-BE49-F238E27FC236}">
                <a16:creationId xmlns:a16="http://schemas.microsoft.com/office/drawing/2014/main" id="{84D16B10-4114-3D13-50FC-848A8724398C}"/>
              </a:ext>
            </a:extLst>
          </p:cNvPr>
          <p:cNvSpPr>
            <a:spLocks noGrp="1"/>
          </p:cNvSpPr>
          <p:nvPr>
            <p:ph type="body" sz="quarter" idx="17" hasCustomPrompt="1"/>
          </p:nvPr>
        </p:nvSpPr>
        <p:spPr>
          <a:xfrm>
            <a:off x="1384410" y="3911299"/>
            <a:ext cx="2192338" cy="1873250"/>
          </a:xfrm>
          <a:solidFill>
            <a:schemeClr val="accent6"/>
          </a:solidFill>
        </p:spPr>
        <p:txBody>
          <a:bodyPr lIns="182880" tIns="182880" rIns="182880"/>
          <a:lstStyle>
            <a:lvl1pPr marL="0" indent="0">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27" name="Text Placeholder 22">
            <a:extLst>
              <a:ext uri="{FF2B5EF4-FFF2-40B4-BE49-F238E27FC236}">
                <a16:creationId xmlns:a16="http://schemas.microsoft.com/office/drawing/2014/main" id="{069C9FFD-3BEB-F410-9877-CC941D3224B1}"/>
              </a:ext>
            </a:extLst>
          </p:cNvPr>
          <p:cNvSpPr>
            <a:spLocks noGrp="1"/>
          </p:cNvSpPr>
          <p:nvPr>
            <p:ph type="body" sz="quarter" idx="18" hasCustomPrompt="1"/>
          </p:nvPr>
        </p:nvSpPr>
        <p:spPr>
          <a:xfrm>
            <a:off x="6329527" y="1758896"/>
            <a:ext cx="2192338" cy="1873250"/>
          </a:xfrm>
          <a:solidFill>
            <a:schemeClr val="accent2"/>
          </a:solidFill>
        </p:spPr>
        <p:txBody>
          <a:bodyPr lIns="182880" tIns="182880" rIns="182880"/>
          <a:lstStyle>
            <a:lvl1pPr marL="0" indent="0">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28" name="Text Placeholder 22">
            <a:extLst>
              <a:ext uri="{FF2B5EF4-FFF2-40B4-BE49-F238E27FC236}">
                <a16:creationId xmlns:a16="http://schemas.microsoft.com/office/drawing/2014/main" id="{C39CDA33-6D16-DEAF-0280-749663549D57}"/>
              </a:ext>
            </a:extLst>
          </p:cNvPr>
          <p:cNvSpPr>
            <a:spLocks noGrp="1"/>
          </p:cNvSpPr>
          <p:nvPr>
            <p:ph type="body" sz="quarter" idx="19" hasCustomPrompt="1"/>
          </p:nvPr>
        </p:nvSpPr>
        <p:spPr>
          <a:xfrm>
            <a:off x="6329527" y="3911299"/>
            <a:ext cx="2192338" cy="1873250"/>
          </a:xfrm>
          <a:solidFill>
            <a:schemeClr val="accent4"/>
          </a:solidFill>
        </p:spPr>
        <p:txBody>
          <a:bodyPr lIns="182880" tIns="182880" rIns="182880"/>
          <a:lstStyle>
            <a:lvl1pPr marL="0" indent="0">
              <a:buNone/>
              <a:defRPr sz="1800" b="1">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3" name="Text Placeholder 22">
            <a:extLst>
              <a:ext uri="{FF2B5EF4-FFF2-40B4-BE49-F238E27FC236}">
                <a16:creationId xmlns:a16="http://schemas.microsoft.com/office/drawing/2014/main" id="{FD3A4D06-1EC0-67D1-BF1F-4A91D1E34147}"/>
              </a:ext>
            </a:extLst>
          </p:cNvPr>
          <p:cNvSpPr>
            <a:spLocks noGrp="1"/>
          </p:cNvSpPr>
          <p:nvPr>
            <p:ph type="body" sz="quarter" idx="16" hasCustomPrompt="1"/>
          </p:nvPr>
        </p:nvSpPr>
        <p:spPr>
          <a:xfrm>
            <a:off x="1384410" y="1758896"/>
            <a:ext cx="2192338" cy="1873250"/>
          </a:xfrm>
          <a:solidFill>
            <a:schemeClr val="tx2"/>
          </a:solidFill>
        </p:spPr>
        <p:txBody>
          <a:bodyPr lIns="182880" tIns="182880" rIns="182880"/>
          <a:lstStyle>
            <a:lvl1pPr marL="0" indent="0">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Tree>
    <p:extLst>
      <p:ext uri="{BB962C8B-B14F-4D97-AF65-F5344CB8AC3E}">
        <p14:creationId xmlns:p14="http://schemas.microsoft.com/office/powerpoint/2010/main" val="26649671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Image Series-Color Bar">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1468099" y="1465385"/>
            <a:ext cx="2658427" cy="1547446"/>
          </a:xfrm>
          <a:solidFill>
            <a:schemeClr val="bg2"/>
          </a:solidFill>
        </p:spPr>
        <p:txBody>
          <a:bodyPr/>
          <a:lstStyle/>
          <a:p>
            <a:r>
              <a:rPr lang="en-US"/>
              <a:t>Click icon to add picture</a:t>
            </a:r>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p>
            <a:r>
              <a:rPr lang="en-US"/>
              <a:t>One-sentence headline stating the main takeaway message</a:t>
            </a:r>
          </a:p>
        </p:txBody>
      </p:sp>
      <p:sp>
        <p:nvSpPr>
          <p:cNvPr id="9" name="Text Placeholder 22">
            <a:extLst>
              <a:ext uri="{FF2B5EF4-FFF2-40B4-BE49-F238E27FC236}">
                <a16:creationId xmlns:a16="http://schemas.microsoft.com/office/drawing/2014/main" id="{26F353B8-FF4B-42ED-1CE7-EDC4F7EF61D1}"/>
              </a:ext>
            </a:extLst>
          </p:cNvPr>
          <p:cNvSpPr>
            <a:spLocks noGrp="1"/>
          </p:cNvSpPr>
          <p:nvPr>
            <p:ph type="body" sz="quarter" idx="18" hasCustomPrompt="1"/>
          </p:nvPr>
        </p:nvSpPr>
        <p:spPr>
          <a:xfrm>
            <a:off x="1468099" y="3012831"/>
            <a:ext cx="2658427" cy="656942"/>
          </a:xfrm>
          <a:solidFill>
            <a:schemeClr val="tx2"/>
          </a:solidFill>
        </p:spPr>
        <p:txBody>
          <a:bodyPr lIns="91440" tIns="91440" rIns="91440" bIns="91440"/>
          <a:lstStyle>
            <a:lvl1pPr marL="0" indent="0" algn="ctr">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11" name="Picture Placeholder 360">
            <a:extLst>
              <a:ext uri="{FF2B5EF4-FFF2-40B4-BE49-F238E27FC236}">
                <a16:creationId xmlns:a16="http://schemas.microsoft.com/office/drawing/2014/main" id="{6E81FCDA-4DA3-AB4A-5D95-88A3FEFC3A25}"/>
              </a:ext>
            </a:extLst>
          </p:cNvPr>
          <p:cNvSpPr>
            <a:spLocks noGrp="1"/>
          </p:cNvSpPr>
          <p:nvPr>
            <p:ph type="pic" sz="quarter" idx="19"/>
          </p:nvPr>
        </p:nvSpPr>
        <p:spPr>
          <a:xfrm>
            <a:off x="1468099" y="3960136"/>
            <a:ext cx="2658427" cy="1547446"/>
          </a:xfrm>
          <a:solidFill>
            <a:schemeClr val="bg2"/>
          </a:solidFill>
        </p:spPr>
        <p:txBody>
          <a:bodyPr/>
          <a:lstStyle/>
          <a:p>
            <a:r>
              <a:rPr lang="en-US"/>
              <a:t>Click icon to add picture</a:t>
            </a:r>
          </a:p>
        </p:txBody>
      </p:sp>
      <p:sp>
        <p:nvSpPr>
          <p:cNvPr id="16" name="Text Placeholder 22">
            <a:extLst>
              <a:ext uri="{FF2B5EF4-FFF2-40B4-BE49-F238E27FC236}">
                <a16:creationId xmlns:a16="http://schemas.microsoft.com/office/drawing/2014/main" id="{3F669257-B949-89C3-AFAB-C056282DB494}"/>
              </a:ext>
            </a:extLst>
          </p:cNvPr>
          <p:cNvSpPr>
            <a:spLocks noGrp="1"/>
          </p:cNvSpPr>
          <p:nvPr>
            <p:ph type="body" sz="quarter" idx="20" hasCustomPrompt="1"/>
          </p:nvPr>
        </p:nvSpPr>
        <p:spPr>
          <a:xfrm>
            <a:off x="1468099" y="5507582"/>
            <a:ext cx="2658427" cy="656942"/>
          </a:xfrm>
          <a:solidFill>
            <a:schemeClr val="accent5"/>
          </a:solidFill>
        </p:spPr>
        <p:txBody>
          <a:bodyPr lIns="91440" tIns="91440" rIns="91440" bIns="91440"/>
          <a:lstStyle>
            <a:lvl1pPr marL="0" indent="0" algn="ctr">
              <a:buNone/>
              <a:defRPr sz="1800" b="1">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17" name="Picture Placeholder 360">
            <a:extLst>
              <a:ext uri="{FF2B5EF4-FFF2-40B4-BE49-F238E27FC236}">
                <a16:creationId xmlns:a16="http://schemas.microsoft.com/office/drawing/2014/main" id="{13D2DA25-934B-21FF-2966-29EF546C487A}"/>
              </a:ext>
            </a:extLst>
          </p:cNvPr>
          <p:cNvSpPr>
            <a:spLocks noGrp="1"/>
          </p:cNvSpPr>
          <p:nvPr>
            <p:ph type="pic" sz="quarter" idx="21"/>
          </p:nvPr>
        </p:nvSpPr>
        <p:spPr>
          <a:xfrm>
            <a:off x="4766787" y="1465385"/>
            <a:ext cx="2658427" cy="1547446"/>
          </a:xfrm>
          <a:solidFill>
            <a:schemeClr val="bg2"/>
          </a:solidFill>
        </p:spPr>
        <p:txBody>
          <a:bodyPr/>
          <a:lstStyle/>
          <a:p>
            <a:r>
              <a:rPr lang="en-US"/>
              <a:t>Click icon to add picture</a:t>
            </a:r>
          </a:p>
        </p:txBody>
      </p:sp>
      <p:sp>
        <p:nvSpPr>
          <p:cNvPr id="18" name="Text Placeholder 22">
            <a:extLst>
              <a:ext uri="{FF2B5EF4-FFF2-40B4-BE49-F238E27FC236}">
                <a16:creationId xmlns:a16="http://schemas.microsoft.com/office/drawing/2014/main" id="{17D533C8-B6CD-B35B-9678-CFA2D4FF71A7}"/>
              </a:ext>
            </a:extLst>
          </p:cNvPr>
          <p:cNvSpPr>
            <a:spLocks noGrp="1"/>
          </p:cNvSpPr>
          <p:nvPr>
            <p:ph type="body" sz="quarter" idx="22" hasCustomPrompt="1"/>
          </p:nvPr>
        </p:nvSpPr>
        <p:spPr>
          <a:xfrm>
            <a:off x="4766787" y="3012831"/>
            <a:ext cx="2658427" cy="656942"/>
          </a:xfrm>
          <a:solidFill>
            <a:schemeClr val="accent3"/>
          </a:solidFill>
        </p:spPr>
        <p:txBody>
          <a:bodyPr lIns="91440" tIns="91440" rIns="91440" bIns="91440"/>
          <a:lstStyle>
            <a:lvl1pPr marL="0" indent="0" algn="ctr">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19" name="Picture Placeholder 360">
            <a:extLst>
              <a:ext uri="{FF2B5EF4-FFF2-40B4-BE49-F238E27FC236}">
                <a16:creationId xmlns:a16="http://schemas.microsoft.com/office/drawing/2014/main" id="{FFFA52E8-8238-7D32-74C3-C442340BACDD}"/>
              </a:ext>
            </a:extLst>
          </p:cNvPr>
          <p:cNvSpPr>
            <a:spLocks noGrp="1"/>
          </p:cNvSpPr>
          <p:nvPr>
            <p:ph type="pic" sz="quarter" idx="23"/>
          </p:nvPr>
        </p:nvSpPr>
        <p:spPr>
          <a:xfrm>
            <a:off x="4766787" y="3960136"/>
            <a:ext cx="2658427" cy="1547446"/>
          </a:xfrm>
          <a:solidFill>
            <a:schemeClr val="bg2"/>
          </a:solidFill>
        </p:spPr>
        <p:txBody>
          <a:bodyPr/>
          <a:lstStyle/>
          <a:p>
            <a:r>
              <a:rPr lang="en-US"/>
              <a:t>Click icon to add picture</a:t>
            </a:r>
          </a:p>
        </p:txBody>
      </p:sp>
      <p:sp>
        <p:nvSpPr>
          <p:cNvPr id="20" name="Text Placeholder 22">
            <a:extLst>
              <a:ext uri="{FF2B5EF4-FFF2-40B4-BE49-F238E27FC236}">
                <a16:creationId xmlns:a16="http://schemas.microsoft.com/office/drawing/2014/main" id="{EAA931B9-F65E-5FA9-1A52-F298BEA03A31}"/>
              </a:ext>
            </a:extLst>
          </p:cNvPr>
          <p:cNvSpPr>
            <a:spLocks noGrp="1"/>
          </p:cNvSpPr>
          <p:nvPr>
            <p:ph type="body" sz="quarter" idx="24" hasCustomPrompt="1"/>
          </p:nvPr>
        </p:nvSpPr>
        <p:spPr>
          <a:xfrm>
            <a:off x="4766787" y="5507582"/>
            <a:ext cx="2658427" cy="656942"/>
          </a:xfrm>
          <a:solidFill>
            <a:schemeClr val="accent4"/>
          </a:solidFill>
        </p:spPr>
        <p:txBody>
          <a:bodyPr lIns="91440" tIns="91440" rIns="91440" bIns="91440"/>
          <a:lstStyle>
            <a:lvl1pPr marL="0" indent="0" algn="ctr">
              <a:buNone/>
              <a:defRPr sz="1800" b="1">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21" name="Picture Placeholder 360">
            <a:extLst>
              <a:ext uri="{FF2B5EF4-FFF2-40B4-BE49-F238E27FC236}">
                <a16:creationId xmlns:a16="http://schemas.microsoft.com/office/drawing/2014/main" id="{E2163388-A63C-577D-E1F5-098DA5ECC07B}"/>
              </a:ext>
            </a:extLst>
          </p:cNvPr>
          <p:cNvSpPr>
            <a:spLocks noGrp="1"/>
          </p:cNvSpPr>
          <p:nvPr>
            <p:ph type="pic" sz="quarter" idx="25"/>
          </p:nvPr>
        </p:nvSpPr>
        <p:spPr>
          <a:xfrm>
            <a:off x="8065474" y="1465385"/>
            <a:ext cx="2658427" cy="1547446"/>
          </a:xfrm>
          <a:solidFill>
            <a:schemeClr val="bg2"/>
          </a:solidFill>
        </p:spPr>
        <p:txBody>
          <a:bodyPr/>
          <a:lstStyle/>
          <a:p>
            <a:r>
              <a:rPr lang="en-US"/>
              <a:t>Click icon to add picture</a:t>
            </a:r>
          </a:p>
        </p:txBody>
      </p:sp>
      <p:sp>
        <p:nvSpPr>
          <p:cNvPr id="22" name="Text Placeholder 22">
            <a:extLst>
              <a:ext uri="{FF2B5EF4-FFF2-40B4-BE49-F238E27FC236}">
                <a16:creationId xmlns:a16="http://schemas.microsoft.com/office/drawing/2014/main" id="{6A354D75-2850-EFEF-9B6E-16282EFCDE4B}"/>
              </a:ext>
            </a:extLst>
          </p:cNvPr>
          <p:cNvSpPr>
            <a:spLocks noGrp="1"/>
          </p:cNvSpPr>
          <p:nvPr>
            <p:ph type="body" sz="quarter" idx="26" hasCustomPrompt="1"/>
          </p:nvPr>
        </p:nvSpPr>
        <p:spPr>
          <a:xfrm>
            <a:off x="8065474" y="3012831"/>
            <a:ext cx="2658427" cy="656942"/>
          </a:xfrm>
          <a:solidFill>
            <a:schemeClr val="accent6"/>
          </a:solidFill>
        </p:spPr>
        <p:txBody>
          <a:bodyPr lIns="91440" tIns="91440" rIns="91440" bIns="91440"/>
          <a:lstStyle>
            <a:lvl1pPr marL="0" indent="0" algn="ctr">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23" name="Picture Placeholder 360">
            <a:extLst>
              <a:ext uri="{FF2B5EF4-FFF2-40B4-BE49-F238E27FC236}">
                <a16:creationId xmlns:a16="http://schemas.microsoft.com/office/drawing/2014/main" id="{FBABECBC-CDDA-6887-FB75-25BC231CEC93}"/>
              </a:ext>
            </a:extLst>
          </p:cNvPr>
          <p:cNvSpPr>
            <a:spLocks noGrp="1"/>
          </p:cNvSpPr>
          <p:nvPr>
            <p:ph type="pic" sz="quarter" idx="27"/>
          </p:nvPr>
        </p:nvSpPr>
        <p:spPr>
          <a:xfrm>
            <a:off x="8065474" y="3960136"/>
            <a:ext cx="2658427" cy="1547446"/>
          </a:xfrm>
          <a:solidFill>
            <a:schemeClr val="bg2"/>
          </a:solidFill>
        </p:spPr>
        <p:txBody>
          <a:bodyPr/>
          <a:lstStyle/>
          <a:p>
            <a:r>
              <a:rPr lang="en-US"/>
              <a:t>Click icon to add picture</a:t>
            </a:r>
          </a:p>
        </p:txBody>
      </p:sp>
      <p:sp>
        <p:nvSpPr>
          <p:cNvPr id="25" name="Text Placeholder 22">
            <a:extLst>
              <a:ext uri="{FF2B5EF4-FFF2-40B4-BE49-F238E27FC236}">
                <a16:creationId xmlns:a16="http://schemas.microsoft.com/office/drawing/2014/main" id="{AA63FF33-3432-1D2E-53DE-B6F0895069F1}"/>
              </a:ext>
            </a:extLst>
          </p:cNvPr>
          <p:cNvSpPr>
            <a:spLocks noGrp="1"/>
          </p:cNvSpPr>
          <p:nvPr>
            <p:ph type="body" sz="quarter" idx="28" hasCustomPrompt="1"/>
          </p:nvPr>
        </p:nvSpPr>
        <p:spPr>
          <a:xfrm>
            <a:off x="8065474" y="5507582"/>
            <a:ext cx="2658427" cy="656942"/>
          </a:xfrm>
          <a:solidFill>
            <a:schemeClr val="tx1"/>
          </a:solidFill>
        </p:spPr>
        <p:txBody>
          <a:bodyPr lIns="91440" tIns="91440" rIns="91440" bIns="91440"/>
          <a:lstStyle>
            <a:lvl1pPr marL="0" indent="0" algn="ctr">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Tree>
    <p:extLst>
      <p:ext uri="{BB962C8B-B14F-4D97-AF65-F5344CB8AC3E}">
        <p14:creationId xmlns:p14="http://schemas.microsoft.com/office/powerpoint/2010/main" val="18581818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Portrait Series">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1510445" y="1682263"/>
            <a:ext cx="1411061" cy="1408177"/>
          </a:xfrm>
          <a:solidFill>
            <a:schemeClr val="bg2"/>
          </a:solidFill>
        </p:spPr>
        <p:txBody>
          <a:bodyPr/>
          <a:lstStyle/>
          <a:p>
            <a:r>
              <a:rPr lang="en-US"/>
              <a:t>Click icon to add picture</a:t>
            </a:r>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p>
            <a:r>
              <a:rPr lang="en-US"/>
              <a:t>One-sentence headline stating the main takeaway message</a:t>
            </a:r>
          </a:p>
        </p:txBody>
      </p:sp>
      <p:sp>
        <p:nvSpPr>
          <p:cNvPr id="5" name="Text Placeholder 4">
            <a:extLst>
              <a:ext uri="{FF2B5EF4-FFF2-40B4-BE49-F238E27FC236}">
                <a16:creationId xmlns:a16="http://schemas.microsoft.com/office/drawing/2014/main" id="{7454D37D-9760-333D-5D98-7361CD68B949}"/>
              </a:ext>
            </a:extLst>
          </p:cNvPr>
          <p:cNvSpPr>
            <a:spLocks noGrp="1"/>
          </p:cNvSpPr>
          <p:nvPr>
            <p:ph type="body" sz="quarter" idx="14" hasCustomPrompt="1"/>
          </p:nvPr>
        </p:nvSpPr>
        <p:spPr>
          <a:xfrm>
            <a:off x="1510079"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7" name="Picture Placeholder 360">
            <a:extLst>
              <a:ext uri="{FF2B5EF4-FFF2-40B4-BE49-F238E27FC236}">
                <a16:creationId xmlns:a16="http://schemas.microsoft.com/office/drawing/2014/main" id="{25194CC7-DFDD-41E3-3F16-A4BAED70D310}"/>
              </a:ext>
            </a:extLst>
          </p:cNvPr>
          <p:cNvSpPr>
            <a:spLocks noGrp="1"/>
          </p:cNvSpPr>
          <p:nvPr>
            <p:ph type="pic" sz="quarter" idx="15"/>
          </p:nvPr>
        </p:nvSpPr>
        <p:spPr>
          <a:xfrm>
            <a:off x="3409584" y="1682263"/>
            <a:ext cx="1411061" cy="1408177"/>
          </a:xfrm>
          <a:solidFill>
            <a:schemeClr val="bg2"/>
          </a:solidFill>
        </p:spPr>
        <p:txBody>
          <a:bodyPr/>
          <a:lstStyle/>
          <a:p>
            <a:r>
              <a:rPr lang="en-US"/>
              <a:t>Click icon to add picture</a:t>
            </a:r>
          </a:p>
        </p:txBody>
      </p:sp>
      <p:sp>
        <p:nvSpPr>
          <p:cNvPr id="8" name="Text Placeholder 4">
            <a:extLst>
              <a:ext uri="{FF2B5EF4-FFF2-40B4-BE49-F238E27FC236}">
                <a16:creationId xmlns:a16="http://schemas.microsoft.com/office/drawing/2014/main" id="{259FEBC2-FFA2-F082-C0B4-490D9C6E3682}"/>
              </a:ext>
            </a:extLst>
          </p:cNvPr>
          <p:cNvSpPr>
            <a:spLocks noGrp="1"/>
          </p:cNvSpPr>
          <p:nvPr>
            <p:ph type="body" sz="quarter" idx="16" hasCustomPrompt="1"/>
          </p:nvPr>
        </p:nvSpPr>
        <p:spPr>
          <a:xfrm>
            <a:off x="3409218"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0" name="Picture Placeholder 360">
            <a:extLst>
              <a:ext uri="{FF2B5EF4-FFF2-40B4-BE49-F238E27FC236}">
                <a16:creationId xmlns:a16="http://schemas.microsoft.com/office/drawing/2014/main" id="{9E7760E5-8579-2ACD-19F1-A979EC595A81}"/>
              </a:ext>
            </a:extLst>
          </p:cNvPr>
          <p:cNvSpPr>
            <a:spLocks noGrp="1"/>
          </p:cNvSpPr>
          <p:nvPr>
            <p:ph type="pic" sz="quarter" idx="17"/>
          </p:nvPr>
        </p:nvSpPr>
        <p:spPr>
          <a:xfrm>
            <a:off x="5308182" y="1682263"/>
            <a:ext cx="1411061" cy="1408177"/>
          </a:xfrm>
          <a:solidFill>
            <a:schemeClr val="bg2"/>
          </a:solidFill>
        </p:spPr>
        <p:txBody>
          <a:bodyPr/>
          <a:lstStyle/>
          <a:p>
            <a:r>
              <a:rPr lang="en-US"/>
              <a:t>Click icon to add picture</a:t>
            </a:r>
          </a:p>
        </p:txBody>
      </p:sp>
      <p:sp>
        <p:nvSpPr>
          <p:cNvPr id="13" name="Text Placeholder 4">
            <a:extLst>
              <a:ext uri="{FF2B5EF4-FFF2-40B4-BE49-F238E27FC236}">
                <a16:creationId xmlns:a16="http://schemas.microsoft.com/office/drawing/2014/main" id="{121DEBE6-249D-E1B1-4B52-A019B44949CF}"/>
              </a:ext>
            </a:extLst>
          </p:cNvPr>
          <p:cNvSpPr>
            <a:spLocks noGrp="1"/>
          </p:cNvSpPr>
          <p:nvPr>
            <p:ph type="body" sz="quarter" idx="18" hasCustomPrompt="1"/>
          </p:nvPr>
        </p:nvSpPr>
        <p:spPr>
          <a:xfrm>
            <a:off x="5307640"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4" name="Picture Placeholder 360">
            <a:extLst>
              <a:ext uri="{FF2B5EF4-FFF2-40B4-BE49-F238E27FC236}">
                <a16:creationId xmlns:a16="http://schemas.microsoft.com/office/drawing/2014/main" id="{EB7AC011-2F57-EC56-91F9-A965565A4061}"/>
              </a:ext>
            </a:extLst>
          </p:cNvPr>
          <p:cNvSpPr>
            <a:spLocks noGrp="1"/>
          </p:cNvSpPr>
          <p:nvPr>
            <p:ph type="pic" sz="quarter" idx="19"/>
          </p:nvPr>
        </p:nvSpPr>
        <p:spPr>
          <a:xfrm>
            <a:off x="7206077" y="1682263"/>
            <a:ext cx="1411061" cy="1408177"/>
          </a:xfrm>
          <a:solidFill>
            <a:schemeClr val="bg2"/>
          </a:solidFill>
        </p:spPr>
        <p:txBody>
          <a:bodyPr/>
          <a:lstStyle/>
          <a:p>
            <a:r>
              <a:rPr lang="en-US"/>
              <a:t>Click icon to add picture</a:t>
            </a:r>
          </a:p>
        </p:txBody>
      </p:sp>
      <p:sp>
        <p:nvSpPr>
          <p:cNvPr id="15" name="Text Placeholder 4">
            <a:extLst>
              <a:ext uri="{FF2B5EF4-FFF2-40B4-BE49-F238E27FC236}">
                <a16:creationId xmlns:a16="http://schemas.microsoft.com/office/drawing/2014/main" id="{D59762E5-F688-DBA8-4C37-B3A3C58F18B9}"/>
              </a:ext>
            </a:extLst>
          </p:cNvPr>
          <p:cNvSpPr>
            <a:spLocks noGrp="1"/>
          </p:cNvSpPr>
          <p:nvPr>
            <p:ph type="body" sz="quarter" idx="20" hasCustomPrompt="1"/>
          </p:nvPr>
        </p:nvSpPr>
        <p:spPr>
          <a:xfrm>
            <a:off x="7205711"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24" name="Picture Placeholder 360">
            <a:extLst>
              <a:ext uri="{FF2B5EF4-FFF2-40B4-BE49-F238E27FC236}">
                <a16:creationId xmlns:a16="http://schemas.microsoft.com/office/drawing/2014/main" id="{8A47F1D3-73AD-F467-48EE-D2074775291F}"/>
              </a:ext>
            </a:extLst>
          </p:cNvPr>
          <p:cNvSpPr>
            <a:spLocks noGrp="1"/>
          </p:cNvSpPr>
          <p:nvPr>
            <p:ph type="pic" sz="quarter" idx="21"/>
          </p:nvPr>
        </p:nvSpPr>
        <p:spPr>
          <a:xfrm>
            <a:off x="9103782" y="1682263"/>
            <a:ext cx="1411061" cy="1408177"/>
          </a:xfrm>
          <a:solidFill>
            <a:schemeClr val="bg2"/>
          </a:solidFill>
        </p:spPr>
        <p:txBody>
          <a:bodyPr/>
          <a:lstStyle/>
          <a:p>
            <a:r>
              <a:rPr lang="en-US"/>
              <a:t>Click icon to add picture</a:t>
            </a:r>
          </a:p>
        </p:txBody>
      </p:sp>
      <p:sp>
        <p:nvSpPr>
          <p:cNvPr id="26" name="Text Placeholder 4">
            <a:extLst>
              <a:ext uri="{FF2B5EF4-FFF2-40B4-BE49-F238E27FC236}">
                <a16:creationId xmlns:a16="http://schemas.microsoft.com/office/drawing/2014/main" id="{B4A73141-DACC-B694-EAA5-D499AAA41AA2}"/>
              </a:ext>
            </a:extLst>
          </p:cNvPr>
          <p:cNvSpPr>
            <a:spLocks noGrp="1"/>
          </p:cNvSpPr>
          <p:nvPr>
            <p:ph type="body" sz="quarter" idx="22" hasCustomPrompt="1"/>
          </p:nvPr>
        </p:nvSpPr>
        <p:spPr>
          <a:xfrm>
            <a:off x="9103416"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 name="Picture Placeholder 360">
            <a:extLst>
              <a:ext uri="{FF2B5EF4-FFF2-40B4-BE49-F238E27FC236}">
                <a16:creationId xmlns:a16="http://schemas.microsoft.com/office/drawing/2014/main" id="{50C0265D-4C37-A6EB-018A-088C3665D77B}"/>
              </a:ext>
            </a:extLst>
          </p:cNvPr>
          <p:cNvSpPr>
            <a:spLocks noGrp="1"/>
          </p:cNvSpPr>
          <p:nvPr>
            <p:ph type="pic" sz="quarter" idx="23"/>
          </p:nvPr>
        </p:nvSpPr>
        <p:spPr>
          <a:xfrm>
            <a:off x="1510079" y="3970677"/>
            <a:ext cx="1411061" cy="1408177"/>
          </a:xfrm>
          <a:solidFill>
            <a:schemeClr val="bg2"/>
          </a:solidFill>
        </p:spPr>
        <p:txBody>
          <a:bodyPr/>
          <a:lstStyle/>
          <a:p>
            <a:r>
              <a:rPr lang="en-US"/>
              <a:t>Click icon to add picture</a:t>
            </a:r>
          </a:p>
        </p:txBody>
      </p:sp>
      <p:sp>
        <p:nvSpPr>
          <p:cNvPr id="4" name="Text Placeholder 4">
            <a:extLst>
              <a:ext uri="{FF2B5EF4-FFF2-40B4-BE49-F238E27FC236}">
                <a16:creationId xmlns:a16="http://schemas.microsoft.com/office/drawing/2014/main" id="{3171DB7C-B77B-BA2F-D42D-E70799E1CF45}"/>
              </a:ext>
            </a:extLst>
          </p:cNvPr>
          <p:cNvSpPr>
            <a:spLocks noGrp="1"/>
          </p:cNvSpPr>
          <p:nvPr>
            <p:ph type="body" sz="quarter" idx="24" hasCustomPrompt="1"/>
          </p:nvPr>
        </p:nvSpPr>
        <p:spPr>
          <a:xfrm>
            <a:off x="1509713"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6" name="Picture Placeholder 360">
            <a:extLst>
              <a:ext uri="{FF2B5EF4-FFF2-40B4-BE49-F238E27FC236}">
                <a16:creationId xmlns:a16="http://schemas.microsoft.com/office/drawing/2014/main" id="{54228786-C065-7CF8-8C9C-C9622BDB5F7E}"/>
              </a:ext>
            </a:extLst>
          </p:cNvPr>
          <p:cNvSpPr>
            <a:spLocks noGrp="1"/>
          </p:cNvSpPr>
          <p:nvPr>
            <p:ph type="pic" sz="quarter" idx="25"/>
          </p:nvPr>
        </p:nvSpPr>
        <p:spPr>
          <a:xfrm>
            <a:off x="3409218" y="3970677"/>
            <a:ext cx="1411061" cy="1408177"/>
          </a:xfrm>
          <a:solidFill>
            <a:schemeClr val="bg2"/>
          </a:solidFill>
        </p:spPr>
        <p:txBody>
          <a:bodyPr/>
          <a:lstStyle/>
          <a:p>
            <a:r>
              <a:rPr lang="en-US"/>
              <a:t>Click icon to add picture</a:t>
            </a:r>
          </a:p>
        </p:txBody>
      </p:sp>
      <p:sp>
        <p:nvSpPr>
          <p:cNvPr id="9" name="Text Placeholder 4">
            <a:extLst>
              <a:ext uri="{FF2B5EF4-FFF2-40B4-BE49-F238E27FC236}">
                <a16:creationId xmlns:a16="http://schemas.microsoft.com/office/drawing/2014/main" id="{9C03BA11-280F-ED2F-8FE5-AD08B0D44816}"/>
              </a:ext>
            </a:extLst>
          </p:cNvPr>
          <p:cNvSpPr>
            <a:spLocks noGrp="1"/>
          </p:cNvSpPr>
          <p:nvPr>
            <p:ph type="body" sz="quarter" idx="26" hasCustomPrompt="1"/>
          </p:nvPr>
        </p:nvSpPr>
        <p:spPr>
          <a:xfrm>
            <a:off x="3408852"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1" name="Picture Placeholder 360">
            <a:extLst>
              <a:ext uri="{FF2B5EF4-FFF2-40B4-BE49-F238E27FC236}">
                <a16:creationId xmlns:a16="http://schemas.microsoft.com/office/drawing/2014/main" id="{D0FFE670-33BD-AB72-DB9E-26A7E5785E56}"/>
              </a:ext>
            </a:extLst>
          </p:cNvPr>
          <p:cNvSpPr>
            <a:spLocks noGrp="1"/>
          </p:cNvSpPr>
          <p:nvPr>
            <p:ph type="pic" sz="quarter" idx="27"/>
          </p:nvPr>
        </p:nvSpPr>
        <p:spPr>
          <a:xfrm>
            <a:off x="5307816" y="3970677"/>
            <a:ext cx="1411061" cy="1408177"/>
          </a:xfrm>
          <a:solidFill>
            <a:schemeClr val="bg2"/>
          </a:solidFill>
        </p:spPr>
        <p:txBody>
          <a:bodyPr/>
          <a:lstStyle/>
          <a:p>
            <a:r>
              <a:rPr lang="en-US"/>
              <a:t>Click icon to add picture</a:t>
            </a:r>
          </a:p>
        </p:txBody>
      </p:sp>
      <p:sp>
        <p:nvSpPr>
          <p:cNvPr id="16" name="Text Placeholder 4">
            <a:extLst>
              <a:ext uri="{FF2B5EF4-FFF2-40B4-BE49-F238E27FC236}">
                <a16:creationId xmlns:a16="http://schemas.microsoft.com/office/drawing/2014/main" id="{36FD3033-3412-943B-9B60-3555F20EAC66}"/>
              </a:ext>
            </a:extLst>
          </p:cNvPr>
          <p:cNvSpPr>
            <a:spLocks noGrp="1"/>
          </p:cNvSpPr>
          <p:nvPr>
            <p:ph type="body" sz="quarter" idx="28" hasCustomPrompt="1"/>
          </p:nvPr>
        </p:nvSpPr>
        <p:spPr>
          <a:xfrm>
            <a:off x="5307274"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7" name="Picture Placeholder 360">
            <a:extLst>
              <a:ext uri="{FF2B5EF4-FFF2-40B4-BE49-F238E27FC236}">
                <a16:creationId xmlns:a16="http://schemas.microsoft.com/office/drawing/2014/main" id="{D90F4C59-A65F-7802-34A6-70D69C5041A5}"/>
              </a:ext>
            </a:extLst>
          </p:cNvPr>
          <p:cNvSpPr>
            <a:spLocks noGrp="1"/>
          </p:cNvSpPr>
          <p:nvPr>
            <p:ph type="pic" sz="quarter" idx="29"/>
          </p:nvPr>
        </p:nvSpPr>
        <p:spPr>
          <a:xfrm>
            <a:off x="7205711" y="3970677"/>
            <a:ext cx="1411061" cy="1408177"/>
          </a:xfrm>
          <a:solidFill>
            <a:schemeClr val="bg2"/>
          </a:solidFill>
        </p:spPr>
        <p:txBody>
          <a:bodyPr/>
          <a:lstStyle/>
          <a:p>
            <a:r>
              <a:rPr lang="en-US"/>
              <a:t>Click icon to add picture</a:t>
            </a:r>
          </a:p>
        </p:txBody>
      </p:sp>
      <p:sp>
        <p:nvSpPr>
          <p:cNvPr id="18" name="Text Placeholder 4">
            <a:extLst>
              <a:ext uri="{FF2B5EF4-FFF2-40B4-BE49-F238E27FC236}">
                <a16:creationId xmlns:a16="http://schemas.microsoft.com/office/drawing/2014/main" id="{134846F9-F8EB-3656-08DF-03E1A00CD633}"/>
              </a:ext>
            </a:extLst>
          </p:cNvPr>
          <p:cNvSpPr>
            <a:spLocks noGrp="1"/>
          </p:cNvSpPr>
          <p:nvPr>
            <p:ph type="body" sz="quarter" idx="30" hasCustomPrompt="1"/>
          </p:nvPr>
        </p:nvSpPr>
        <p:spPr>
          <a:xfrm>
            <a:off x="7205345"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9" name="Picture Placeholder 360">
            <a:extLst>
              <a:ext uri="{FF2B5EF4-FFF2-40B4-BE49-F238E27FC236}">
                <a16:creationId xmlns:a16="http://schemas.microsoft.com/office/drawing/2014/main" id="{9694CBBD-6AE6-ADDC-80FB-FDFA2458BCB3}"/>
              </a:ext>
            </a:extLst>
          </p:cNvPr>
          <p:cNvSpPr>
            <a:spLocks noGrp="1"/>
          </p:cNvSpPr>
          <p:nvPr>
            <p:ph type="pic" sz="quarter" idx="31"/>
          </p:nvPr>
        </p:nvSpPr>
        <p:spPr>
          <a:xfrm>
            <a:off x="9103416" y="3970677"/>
            <a:ext cx="1411061" cy="1408177"/>
          </a:xfrm>
          <a:solidFill>
            <a:schemeClr val="bg2"/>
          </a:solidFill>
        </p:spPr>
        <p:txBody>
          <a:bodyPr/>
          <a:lstStyle/>
          <a:p>
            <a:r>
              <a:rPr lang="en-US"/>
              <a:t>Click icon to add picture</a:t>
            </a:r>
          </a:p>
        </p:txBody>
      </p:sp>
      <p:sp>
        <p:nvSpPr>
          <p:cNvPr id="20" name="Text Placeholder 4">
            <a:extLst>
              <a:ext uri="{FF2B5EF4-FFF2-40B4-BE49-F238E27FC236}">
                <a16:creationId xmlns:a16="http://schemas.microsoft.com/office/drawing/2014/main" id="{4DB0CCF3-7E0B-FACF-F244-CCF6EC2D9306}"/>
              </a:ext>
            </a:extLst>
          </p:cNvPr>
          <p:cNvSpPr>
            <a:spLocks noGrp="1"/>
          </p:cNvSpPr>
          <p:nvPr>
            <p:ph type="body" sz="quarter" idx="32" hasCustomPrompt="1"/>
          </p:nvPr>
        </p:nvSpPr>
        <p:spPr>
          <a:xfrm>
            <a:off x="9103050"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Tree>
    <p:extLst>
      <p:ext uri="{BB962C8B-B14F-4D97-AF65-F5344CB8AC3E}">
        <p14:creationId xmlns:p14="http://schemas.microsoft.com/office/powerpoint/2010/main" val="7933756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Portrait Series">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314691" y="1676401"/>
            <a:ext cx="1411061" cy="1408177"/>
          </a:xfrm>
          <a:solidFill>
            <a:schemeClr val="bg2"/>
          </a:solidFill>
        </p:spPr>
        <p:txBody>
          <a:bodyPr/>
          <a:lstStyle/>
          <a:p>
            <a:r>
              <a:rPr lang="en-US"/>
              <a:t>Click icon to add picture</a:t>
            </a:r>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p>
            <a:r>
              <a:rPr lang="en-US"/>
              <a:t>One-sentence headline stating the main takeaway message</a:t>
            </a:r>
          </a:p>
        </p:txBody>
      </p:sp>
      <p:sp>
        <p:nvSpPr>
          <p:cNvPr id="5" name="Text Placeholder 4">
            <a:extLst>
              <a:ext uri="{FF2B5EF4-FFF2-40B4-BE49-F238E27FC236}">
                <a16:creationId xmlns:a16="http://schemas.microsoft.com/office/drawing/2014/main" id="{7454D37D-9760-333D-5D98-7361CD68B949}"/>
              </a:ext>
            </a:extLst>
          </p:cNvPr>
          <p:cNvSpPr>
            <a:spLocks noGrp="1"/>
          </p:cNvSpPr>
          <p:nvPr>
            <p:ph type="body" sz="quarter" idx="14" hasCustomPrompt="1"/>
          </p:nvPr>
        </p:nvSpPr>
        <p:spPr>
          <a:xfrm>
            <a:off x="3143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7" name="Picture Placeholder 360">
            <a:extLst>
              <a:ext uri="{FF2B5EF4-FFF2-40B4-BE49-F238E27FC236}">
                <a16:creationId xmlns:a16="http://schemas.microsoft.com/office/drawing/2014/main" id="{25194CC7-DFDD-41E3-3F16-A4BAED70D310}"/>
              </a:ext>
            </a:extLst>
          </p:cNvPr>
          <p:cNvSpPr>
            <a:spLocks noGrp="1"/>
          </p:cNvSpPr>
          <p:nvPr>
            <p:ph type="pic" sz="quarter" idx="15"/>
          </p:nvPr>
        </p:nvSpPr>
        <p:spPr>
          <a:xfrm>
            <a:off x="1991091" y="1676401"/>
            <a:ext cx="1411061" cy="1408177"/>
          </a:xfrm>
          <a:solidFill>
            <a:schemeClr val="bg2"/>
          </a:solidFill>
        </p:spPr>
        <p:txBody>
          <a:bodyPr/>
          <a:lstStyle/>
          <a:p>
            <a:r>
              <a:rPr lang="en-US"/>
              <a:t>Click icon to add picture</a:t>
            </a:r>
          </a:p>
        </p:txBody>
      </p:sp>
      <p:sp>
        <p:nvSpPr>
          <p:cNvPr id="8" name="Text Placeholder 4">
            <a:extLst>
              <a:ext uri="{FF2B5EF4-FFF2-40B4-BE49-F238E27FC236}">
                <a16:creationId xmlns:a16="http://schemas.microsoft.com/office/drawing/2014/main" id="{259FEBC2-FFA2-F082-C0B4-490D9C6E3682}"/>
              </a:ext>
            </a:extLst>
          </p:cNvPr>
          <p:cNvSpPr>
            <a:spLocks noGrp="1"/>
          </p:cNvSpPr>
          <p:nvPr>
            <p:ph type="body" sz="quarter" idx="16" hasCustomPrompt="1"/>
          </p:nvPr>
        </p:nvSpPr>
        <p:spPr>
          <a:xfrm>
            <a:off x="19907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0" name="Picture Placeholder 360">
            <a:extLst>
              <a:ext uri="{FF2B5EF4-FFF2-40B4-BE49-F238E27FC236}">
                <a16:creationId xmlns:a16="http://schemas.microsoft.com/office/drawing/2014/main" id="{9E7760E5-8579-2ACD-19F1-A979EC595A81}"/>
              </a:ext>
            </a:extLst>
          </p:cNvPr>
          <p:cNvSpPr>
            <a:spLocks noGrp="1"/>
          </p:cNvSpPr>
          <p:nvPr>
            <p:ph type="pic" sz="quarter" idx="17"/>
          </p:nvPr>
        </p:nvSpPr>
        <p:spPr>
          <a:xfrm>
            <a:off x="3667491" y="1676401"/>
            <a:ext cx="1411061" cy="1408177"/>
          </a:xfrm>
          <a:solidFill>
            <a:schemeClr val="bg2"/>
          </a:solidFill>
        </p:spPr>
        <p:txBody>
          <a:bodyPr/>
          <a:lstStyle/>
          <a:p>
            <a:r>
              <a:rPr lang="en-US"/>
              <a:t>Click icon to add picture</a:t>
            </a:r>
          </a:p>
        </p:txBody>
      </p:sp>
      <p:sp>
        <p:nvSpPr>
          <p:cNvPr id="13" name="Text Placeholder 4">
            <a:extLst>
              <a:ext uri="{FF2B5EF4-FFF2-40B4-BE49-F238E27FC236}">
                <a16:creationId xmlns:a16="http://schemas.microsoft.com/office/drawing/2014/main" id="{121DEBE6-249D-E1B1-4B52-A019B44949CF}"/>
              </a:ext>
            </a:extLst>
          </p:cNvPr>
          <p:cNvSpPr>
            <a:spLocks noGrp="1"/>
          </p:cNvSpPr>
          <p:nvPr>
            <p:ph type="body" sz="quarter" idx="18" hasCustomPrompt="1"/>
          </p:nvPr>
        </p:nvSpPr>
        <p:spPr>
          <a:xfrm>
            <a:off x="36671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4" name="Picture Placeholder 360">
            <a:extLst>
              <a:ext uri="{FF2B5EF4-FFF2-40B4-BE49-F238E27FC236}">
                <a16:creationId xmlns:a16="http://schemas.microsoft.com/office/drawing/2014/main" id="{EB7AC011-2F57-EC56-91F9-A965565A4061}"/>
              </a:ext>
            </a:extLst>
          </p:cNvPr>
          <p:cNvSpPr>
            <a:spLocks noGrp="1"/>
          </p:cNvSpPr>
          <p:nvPr>
            <p:ph type="pic" sz="quarter" idx="19"/>
          </p:nvPr>
        </p:nvSpPr>
        <p:spPr>
          <a:xfrm>
            <a:off x="5343891" y="1676401"/>
            <a:ext cx="1411061" cy="1408177"/>
          </a:xfrm>
          <a:solidFill>
            <a:schemeClr val="bg2"/>
          </a:solidFill>
        </p:spPr>
        <p:txBody>
          <a:bodyPr/>
          <a:lstStyle/>
          <a:p>
            <a:r>
              <a:rPr lang="en-US"/>
              <a:t>Click icon to add picture</a:t>
            </a:r>
          </a:p>
        </p:txBody>
      </p:sp>
      <p:sp>
        <p:nvSpPr>
          <p:cNvPr id="15" name="Text Placeholder 4">
            <a:extLst>
              <a:ext uri="{FF2B5EF4-FFF2-40B4-BE49-F238E27FC236}">
                <a16:creationId xmlns:a16="http://schemas.microsoft.com/office/drawing/2014/main" id="{D59762E5-F688-DBA8-4C37-B3A3C58F18B9}"/>
              </a:ext>
            </a:extLst>
          </p:cNvPr>
          <p:cNvSpPr>
            <a:spLocks noGrp="1"/>
          </p:cNvSpPr>
          <p:nvPr>
            <p:ph type="body" sz="quarter" idx="20" hasCustomPrompt="1"/>
          </p:nvPr>
        </p:nvSpPr>
        <p:spPr>
          <a:xfrm>
            <a:off x="53435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24" name="Picture Placeholder 360">
            <a:extLst>
              <a:ext uri="{FF2B5EF4-FFF2-40B4-BE49-F238E27FC236}">
                <a16:creationId xmlns:a16="http://schemas.microsoft.com/office/drawing/2014/main" id="{8A47F1D3-73AD-F467-48EE-D2074775291F}"/>
              </a:ext>
            </a:extLst>
          </p:cNvPr>
          <p:cNvSpPr>
            <a:spLocks noGrp="1"/>
          </p:cNvSpPr>
          <p:nvPr>
            <p:ph type="pic" sz="quarter" idx="21"/>
          </p:nvPr>
        </p:nvSpPr>
        <p:spPr>
          <a:xfrm>
            <a:off x="7020291" y="1676401"/>
            <a:ext cx="1411061" cy="1408177"/>
          </a:xfrm>
          <a:solidFill>
            <a:schemeClr val="bg2"/>
          </a:solidFill>
        </p:spPr>
        <p:txBody>
          <a:bodyPr/>
          <a:lstStyle/>
          <a:p>
            <a:r>
              <a:rPr lang="en-US"/>
              <a:t>Click icon to add picture</a:t>
            </a:r>
          </a:p>
        </p:txBody>
      </p:sp>
      <p:sp>
        <p:nvSpPr>
          <p:cNvPr id="26" name="Text Placeholder 4">
            <a:extLst>
              <a:ext uri="{FF2B5EF4-FFF2-40B4-BE49-F238E27FC236}">
                <a16:creationId xmlns:a16="http://schemas.microsoft.com/office/drawing/2014/main" id="{B4A73141-DACC-B694-EAA5-D499AAA41AA2}"/>
              </a:ext>
            </a:extLst>
          </p:cNvPr>
          <p:cNvSpPr>
            <a:spLocks noGrp="1"/>
          </p:cNvSpPr>
          <p:nvPr>
            <p:ph type="body" sz="quarter" idx="22" hasCustomPrompt="1"/>
          </p:nvPr>
        </p:nvSpPr>
        <p:spPr>
          <a:xfrm>
            <a:off x="70199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27" name="Picture Placeholder 360">
            <a:extLst>
              <a:ext uri="{FF2B5EF4-FFF2-40B4-BE49-F238E27FC236}">
                <a16:creationId xmlns:a16="http://schemas.microsoft.com/office/drawing/2014/main" id="{7EDA5855-F73F-935A-1566-720D38EC07DF}"/>
              </a:ext>
            </a:extLst>
          </p:cNvPr>
          <p:cNvSpPr>
            <a:spLocks noGrp="1"/>
          </p:cNvSpPr>
          <p:nvPr>
            <p:ph type="pic" sz="quarter" idx="23"/>
          </p:nvPr>
        </p:nvSpPr>
        <p:spPr>
          <a:xfrm>
            <a:off x="8696325" y="1676401"/>
            <a:ext cx="1411061" cy="1408177"/>
          </a:xfrm>
          <a:solidFill>
            <a:schemeClr val="bg2"/>
          </a:solidFill>
        </p:spPr>
        <p:txBody>
          <a:bodyPr/>
          <a:lstStyle/>
          <a:p>
            <a:r>
              <a:rPr lang="en-US"/>
              <a:t>Click icon to add picture</a:t>
            </a:r>
          </a:p>
        </p:txBody>
      </p:sp>
      <p:sp>
        <p:nvSpPr>
          <p:cNvPr id="28" name="Text Placeholder 4">
            <a:extLst>
              <a:ext uri="{FF2B5EF4-FFF2-40B4-BE49-F238E27FC236}">
                <a16:creationId xmlns:a16="http://schemas.microsoft.com/office/drawing/2014/main" id="{CA7A6897-50BB-69EA-CE0D-8428224909F6}"/>
              </a:ext>
            </a:extLst>
          </p:cNvPr>
          <p:cNvSpPr>
            <a:spLocks noGrp="1"/>
          </p:cNvSpPr>
          <p:nvPr>
            <p:ph type="body" sz="quarter" idx="24" hasCustomPrompt="1"/>
          </p:nvPr>
        </p:nvSpPr>
        <p:spPr>
          <a:xfrm>
            <a:off x="8695959"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29" name="Picture Placeholder 360">
            <a:extLst>
              <a:ext uri="{FF2B5EF4-FFF2-40B4-BE49-F238E27FC236}">
                <a16:creationId xmlns:a16="http://schemas.microsoft.com/office/drawing/2014/main" id="{D09EF4CE-B526-1CEA-9EDD-34A61A70EE7C}"/>
              </a:ext>
            </a:extLst>
          </p:cNvPr>
          <p:cNvSpPr>
            <a:spLocks noGrp="1"/>
          </p:cNvSpPr>
          <p:nvPr>
            <p:ph type="pic" sz="quarter" idx="25"/>
          </p:nvPr>
        </p:nvSpPr>
        <p:spPr>
          <a:xfrm>
            <a:off x="10371993" y="1676401"/>
            <a:ext cx="1411061" cy="1408177"/>
          </a:xfrm>
          <a:solidFill>
            <a:schemeClr val="bg2"/>
          </a:solidFill>
        </p:spPr>
        <p:txBody>
          <a:bodyPr/>
          <a:lstStyle/>
          <a:p>
            <a:r>
              <a:rPr lang="en-US"/>
              <a:t>Click icon to add picture</a:t>
            </a:r>
          </a:p>
        </p:txBody>
      </p:sp>
      <p:sp>
        <p:nvSpPr>
          <p:cNvPr id="30" name="Text Placeholder 4">
            <a:extLst>
              <a:ext uri="{FF2B5EF4-FFF2-40B4-BE49-F238E27FC236}">
                <a16:creationId xmlns:a16="http://schemas.microsoft.com/office/drawing/2014/main" id="{993FC27B-1624-B783-DF96-5521C31FB6AD}"/>
              </a:ext>
            </a:extLst>
          </p:cNvPr>
          <p:cNvSpPr>
            <a:spLocks noGrp="1"/>
          </p:cNvSpPr>
          <p:nvPr>
            <p:ph type="body" sz="quarter" idx="26" hasCustomPrompt="1"/>
          </p:nvPr>
        </p:nvSpPr>
        <p:spPr>
          <a:xfrm>
            <a:off x="10371627"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1" name="Picture Placeholder 360">
            <a:extLst>
              <a:ext uri="{FF2B5EF4-FFF2-40B4-BE49-F238E27FC236}">
                <a16:creationId xmlns:a16="http://schemas.microsoft.com/office/drawing/2014/main" id="{5A8BA158-C0D0-7A81-D0D2-8428A63A3D75}"/>
              </a:ext>
            </a:extLst>
          </p:cNvPr>
          <p:cNvSpPr>
            <a:spLocks noGrp="1"/>
          </p:cNvSpPr>
          <p:nvPr>
            <p:ph type="pic" sz="quarter" idx="27"/>
          </p:nvPr>
        </p:nvSpPr>
        <p:spPr>
          <a:xfrm>
            <a:off x="317151" y="3962401"/>
            <a:ext cx="1411061" cy="1408177"/>
          </a:xfrm>
          <a:solidFill>
            <a:schemeClr val="bg2"/>
          </a:solidFill>
        </p:spPr>
        <p:txBody>
          <a:bodyPr/>
          <a:lstStyle/>
          <a:p>
            <a:r>
              <a:rPr lang="en-US"/>
              <a:t>Click icon to add picture</a:t>
            </a:r>
          </a:p>
        </p:txBody>
      </p:sp>
      <p:sp>
        <p:nvSpPr>
          <p:cNvPr id="32" name="Text Placeholder 4">
            <a:extLst>
              <a:ext uri="{FF2B5EF4-FFF2-40B4-BE49-F238E27FC236}">
                <a16:creationId xmlns:a16="http://schemas.microsoft.com/office/drawing/2014/main" id="{39D4BA50-34B9-66B8-EAF5-82AF534969D1}"/>
              </a:ext>
            </a:extLst>
          </p:cNvPr>
          <p:cNvSpPr>
            <a:spLocks noGrp="1"/>
          </p:cNvSpPr>
          <p:nvPr>
            <p:ph type="body" sz="quarter" idx="28" hasCustomPrompt="1"/>
          </p:nvPr>
        </p:nvSpPr>
        <p:spPr>
          <a:xfrm>
            <a:off x="3167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3" name="Picture Placeholder 360">
            <a:extLst>
              <a:ext uri="{FF2B5EF4-FFF2-40B4-BE49-F238E27FC236}">
                <a16:creationId xmlns:a16="http://schemas.microsoft.com/office/drawing/2014/main" id="{9764F327-567A-B4BD-324B-5E6E4A38AE8A}"/>
              </a:ext>
            </a:extLst>
          </p:cNvPr>
          <p:cNvSpPr>
            <a:spLocks noGrp="1"/>
          </p:cNvSpPr>
          <p:nvPr>
            <p:ph type="pic" sz="quarter" idx="29"/>
          </p:nvPr>
        </p:nvSpPr>
        <p:spPr>
          <a:xfrm>
            <a:off x="1993551" y="3962401"/>
            <a:ext cx="1411061" cy="1408177"/>
          </a:xfrm>
          <a:solidFill>
            <a:schemeClr val="bg2"/>
          </a:solidFill>
        </p:spPr>
        <p:txBody>
          <a:bodyPr/>
          <a:lstStyle/>
          <a:p>
            <a:r>
              <a:rPr lang="en-US"/>
              <a:t>Click icon to add picture</a:t>
            </a:r>
          </a:p>
        </p:txBody>
      </p:sp>
      <p:sp>
        <p:nvSpPr>
          <p:cNvPr id="34" name="Text Placeholder 4">
            <a:extLst>
              <a:ext uri="{FF2B5EF4-FFF2-40B4-BE49-F238E27FC236}">
                <a16:creationId xmlns:a16="http://schemas.microsoft.com/office/drawing/2014/main" id="{81407771-83D8-01C3-0563-CE45ADD67E2A}"/>
              </a:ext>
            </a:extLst>
          </p:cNvPr>
          <p:cNvSpPr>
            <a:spLocks noGrp="1"/>
          </p:cNvSpPr>
          <p:nvPr>
            <p:ph type="body" sz="quarter" idx="30" hasCustomPrompt="1"/>
          </p:nvPr>
        </p:nvSpPr>
        <p:spPr>
          <a:xfrm>
            <a:off x="19931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5" name="Picture Placeholder 360">
            <a:extLst>
              <a:ext uri="{FF2B5EF4-FFF2-40B4-BE49-F238E27FC236}">
                <a16:creationId xmlns:a16="http://schemas.microsoft.com/office/drawing/2014/main" id="{053F6908-A1A4-51D5-C068-74AE8BBE8575}"/>
              </a:ext>
            </a:extLst>
          </p:cNvPr>
          <p:cNvSpPr>
            <a:spLocks noGrp="1"/>
          </p:cNvSpPr>
          <p:nvPr>
            <p:ph type="pic" sz="quarter" idx="31"/>
          </p:nvPr>
        </p:nvSpPr>
        <p:spPr>
          <a:xfrm>
            <a:off x="3669951" y="3962401"/>
            <a:ext cx="1411061" cy="1408177"/>
          </a:xfrm>
          <a:solidFill>
            <a:schemeClr val="bg2"/>
          </a:solidFill>
        </p:spPr>
        <p:txBody>
          <a:bodyPr/>
          <a:lstStyle/>
          <a:p>
            <a:r>
              <a:rPr lang="en-US"/>
              <a:t>Click icon to add picture</a:t>
            </a:r>
          </a:p>
        </p:txBody>
      </p:sp>
      <p:sp>
        <p:nvSpPr>
          <p:cNvPr id="36" name="Text Placeholder 4">
            <a:extLst>
              <a:ext uri="{FF2B5EF4-FFF2-40B4-BE49-F238E27FC236}">
                <a16:creationId xmlns:a16="http://schemas.microsoft.com/office/drawing/2014/main" id="{0159B219-D993-9F5C-A25E-271704131301}"/>
              </a:ext>
            </a:extLst>
          </p:cNvPr>
          <p:cNvSpPr>
            <a:spLocks noGrp="1"/>
          </p:cNvSpPr>
          <p:nvPr>
            <p:ph type="body" sz="quarter" idx="32" hasCustomPrompt="1"/>
          </p:nvPr>
        </p:nvSpPr>
        <p:spPr>
          <a:xfrm>
            <a:off x="36695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7" name="Picture Placeholder 360">
            <a:extLst>
              <a:ext uri="{FF2B5EF4-FFF2-40B4-BE49-F238E27FC236}">
                <a16:creationId xmlns:a16="http://schemas.microsoft.com/office/drawing/2014/main" id="{3B1CFCF1-1BBA-A77B-07C5-CE89C6D37D8E}"/>
              </a:ext>
            </a:extLst>
          </p:cNvPr>
          <p:cNvSpPr>
            <a:spLocks noGrp="1"/>
          </p:cNvSpPr>
          <p:nvPr>
            <p:ph type="pic" sz="quarter" idx="33"/>
          </p:nvPr>
        </p:nvSpPr>
        <p:spPr>
          <a:xfrm>
            <a:off x="5346351" y="3962401"/>
            <a:ext cx="1411061" cy="1408177"/>
          </a:xfrm>
          <a:solidFill>
            <a:schemeClr val="bg2"/>
          </a:solidFill>
        </p:spPr>
        <p:txBody>
          <a:bodyPr/>
          <a:lstStyle/>
          <a:p>
            <a:r>
              <a:rPr lang="en-US"/>
              <a:t>Click icon to add picture</a:t>
            </a:r>
          </a:p>
        </p:txBody>
      </p:sp>
      <p:sp>
        <p:nvSpPr>
          <p:cNvPr id="38" name="Text Placeholder 4">
            <a:extLst>
              <a:ext uri="{FF2B5EF4-FFF2-40B4-BE49-F238E27FC236}">
                <a16:creationId xmlns:a16="http://schemas.microsoft.com/office/drawing/2014/main" id="{924D5DB3-FDA3-34E1-683B-AF880C6B5647}"/>
              </a:ext>
            </a:extLst>
          </p:cNvPr>
          <p:cNvSpPr>
            <a:spLocks noGrp="1"/>
          </p:cNvSpPr>
          <p:nvPr>
            <p:ph type="body" sz="quarter" idx="34" hasCustomPrompt="1"/>
          </p:nvPr>
        </p:nvSpPr>
        <p:spPr>
          <a:xfrm>
            <a:off x="53459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9" name="Picture Placeholder 360">
            <a:extLst>
              <a:ext uri="{FF2B5EF4-FFF2-40B4-BE49-F238E27FC236}">
                <a16:creationId xmlns:a16="http://schemas.microsoft.com/office/drawing/2014/main" id="{CD18FDA3-0BAD-70CF-4A1C-E0AC365F43EC}"/>
              </a:ext>
            </a:extLst>
          </p:cNvPr>
          <p:cNvSpPr>
            <a:spLocks noGrp="1"/>
          </p:cNvSpPr>
          <p:nvPr>
            <p:ph type="pic" sz="quarter" idx="35"/>
          </p:nvPr>
        </p:nvSpPr>
        <p:spPr>
          <a:xfrm>
            <a:off x="7022751" y="3962401"/>
            <a:ext cx="1411061" cy="1408177"/>
          </a:xfrm>
          <a:solidFill>
            <a:schemeClr val="bg2"/>
          </a:solidFill>
        </p:spPr>
        <p:txBody>
          <a:bodyPr/>
          <a:lstStyle/>
          <a:p>
            <a:r>
              <a:rPr lang="en-US"/>
              <a:t>Click icon to add picture</a:t>
            </a:r>
          </a:p>
        </p:txBody>
      </p:sp>
      <p:sp>
        <p:nvSpPr>
          <p:cNvPr id="40" name="Text Placeholder 4">
            <a:extLst>
              <a:ext uri="{FF2B5EF4-FFF2-40B4-BE49-F238E27FC236}">
                <a16:creationId xmlns:a16="http://schemas.microsoft.com/office/drawing/2014/main" id="{BC7D472D-B446-D4C9-7FEA-8337576DA47E}"/>
              </a:ext>
            </a:extLst>
          </p:cNvPr>
          <p:cNvSpPr>
            <a:spLocks noGrp="1"/>
          </p:cNvSpPr>
          <p:nvPr>
            <p:ph type="body" sz="quarter" idx="36" hasCustomPrompt="1"/>
          </p:nvPr>
        </p:nvSpPr>
        <p:spPr>
          <a:xfrm>
            <a:off x="70223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41" name="Picture Placeholder 360">
            <a:extLst>
              <a:ext uri="{FF2B5EF4-FFF2-40B4-BE49-F238E27FC236}">
                <a16:creationId xmlns:a16="http://schemas.microsoft.com/office/drawing/2014/main" id="{00CD14FC-B345-724A-1702-9ECB7309E7BA}"/>
              </a:ext>
            </a:extLst>
          </p:cNvPr>
          <p:cNvSpPr>
            <a:spLocks noGrp="1"/>
          </p:cNvSpPr>
          <p:nvPr>
            <p:ph type="pic" sz="quarter" idx="37"/>
          </p:nvPr>
        </p:nvSpPr>
        <p:spPr>
          <a:xfrm>
            <a:off x="8698785" y="3962401"/>
            <a:ext cx="1411061" cy="1408177"/>
          </a:xfrm>
          <a:solidFill>
            <a:schemeClr val="bg2"/>
          </a:solidFill>
        </p:spPr>
        <p:txBody>
          <a:bodyPr/>
          <a:lstStyle/>
          <a:p>
            <a:r>
              <a:rPr lang="en-US"/>
              <a:t>Click icon to add picture</a:t>
            </a:r>
          </a:p>
        </p:txBody>
      </p:sp>
      <p:sp>
        <p:nvSpPr>
          <p:cNvPr id="42" name="Text Placeholder 4">
            <a:extLst>
              <a:ext uri="{FF2B5EF4-FFF2-40B4-BE49-F238E27FC236}">
                <a16:creationId xmlns:a16="http://schemas.microsoft.com/office/drawing/2014/main" id="{A39A6918-941C-CFDA-46B7-7B3F5821B260}"/>
              </a:ext>
            </a:extLst>
          </p:cNvPr>
          <p:cNvSpPr>
            <a:spLocks noGrp="1"/>
          </p:cNvSpPr>
          <p:nvPr>
            <p:ph type="body" sz="quarter" idx="38" hasCustomPrompt="1"/>
          </p:nvPr>
        </p:nvSpPr>
        <p:spPr>
          <a:xfrm>
            <a:off x="8698419"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43" name="Picture Placeholder 360">
            <a:extLst>
              <a:ext uri="{FF2B5EF4-FFF2-40B4-BE49-F238E27FC236}">
                <a16:creationId xmlns:a16="http://schemas.microsoft.com/office/drawing/2014/main" id="{13F06704-FC82-77D6-CD12-259FDE55A8D4}"/>
              </a:ext>
            </a:extLst>
          </p:cNvPr>
          <p:cNvSpPr>
            <a:spLocks noGrp="1"/>
          </p:cNvSpPr>
          <p:nvPr>
            <p:ph type="pic" sz="quarter" idx="39"/>
          </p:nvPr>
        </p:nvSpPr>
        <p:spPr>
          <a:xfrm>
            <a:off x="10374453" y="3962401"/>
            <a:ext cx="1411061" cy="1408177"/>
          </a:xfrm>
          <a:solidFill>
            <a:schemeClr val="bg2"/>
          </a:solidFill>
        </p:spPr>
        <p:txBody>
          <a:bodyPr/>
          <a:lstStyle/>
          <a:p>
            <a:r>
              <a:rPr lang="en-US"/>
              <a:t>Click icon to add picture</a:t>
            </a:r>
          </a:p>
        </p:txBody>
      </p:sp>
      <p:sp>
        <p:nvSpPr>
          <p:cNvPr id="44" name="Text Placeholder 4">
            <a:extLst>
              <a:ext uri="{FF2B5EF4-FFF2-40B4-BE49-F238E27FC236}">
                <a16:creationId xmlns:a16="http://schemas.microsoft.com/office/drawing/2014/main" id="{DAE33098-4EF0-1E1A-7F23-76F0D50AACBE}"/>
              </a:ext>
            </a:extLst>
          </p:cNvPr>
          <p:cNvSpPr>
            <a:spLocks noGrp="1"/>
          </p:cNvSpPr>
          <p:nvPr>
            <p:ph type="body" sz="quarter" idx="40" hasCustomPrompt="1"/>
          </p:nvPr>
        </p:nvSpPr>
        <p:spPr>
          <a:xfrm>
            <a:off x="10374087"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Tree>
    <p:extLst>
      <p:ext uri="{BB962C8B-B14F-4D97-AF65-F5344CB8AC3E}">
        <p14:creationId xmlns:p14="http://schemas.microsoft.com/office/powerpoint/2010/main" val="38648840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clusion | Aeria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3DA0192-253A-9416-8E30-B9B66EED54F7}"/>
              </a:ext>
            </a:extLst>
          </p:cNvPr>
          <p:cNvPicPr>
            <a:picLocks noChangeAspect="1"/>
          </p:cNvPicPr>
          <p:nvPr userDrawn="1"/>
        </p:nvPicPr>
        <p:blipFill>
          <a:blip r:embed="rId2"/>
          <a:srcRect/>
          <a:stretch/>
        </p:blipFill>
        <p:spPr>
          <a:xfrm>
            <a:off x="827" y="466"/>
            <a:ext cx="12192000" cy="6856136"/>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55388" y="2258209"/>
            <a:ext cx="12081224" cy="664797"/>
          </a:xfrm>
        </p:spPr>
        <p:txBody>
          <a:bodyPr anchor="t" anchorCtr="0">
            <a:noAutofit/>
          </a:bodyPr>
          <a:lstStyle>
            <a:lvl1pPr algn="ctr">
              <a:spcBef>
                <a:spcPts val="1200"/>
              </a:spcBef>
              <a:spcAft>
                <a:spcPts val="60"/>
              </a:spcAft>
              <a:defRPr sz="4800" b="1">
                <a:solidFill>
                  <a:schemeClr val="tx1"/>
                </a:solidFill>
              </a:defRPr>
            </a:lvl1pPr>
          </a:lstStyle>
          <a:p>
            <a:r>
              <a:rPr lang="en-US"/>
              <a:t>One-sentence statement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64437" y="2922742"/>
            <a:ext cx="12063127" cy="397032"/>
          </a:xfrm>
        </p:spPr>
        <p:txBody>
          <a:bodyPr tIns="91440" anchor="t" anchorCtr="0">
            <a:noAutofit/>
          </a:bodyPr>
          <a:lstStyle>
            <a:lvl1pPr marL="0" indent="0" algn="ctr">
              <a:spcBef>
                <a:spcPts val="1200"/>
              </a:spcBef>
              <a:spcAft>
                <a:spcPts val="60"/>
              </a:spcAft>
              <a:buNone/>
              <a:defRPr sz="2200" b="1" spc="3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PLACE CONTENT HERE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5668818" y="3468601"/>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29567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clusion | Hexagon">
    <p:spTree>
      <p:nvGrpSpPr>
        <p:cNvPr id="1" name=""/>
        <p:cNvGrpSpPr/>
        <p:nvPr/>
      </p:nvGrpSpPr>
      <p:grpSpPr>
        <a:xfrm>
          <a:off x="0" y="0"/>
          <a:ext cx="0" cy="0"/>
          <a:chOff x="0" y="0"/>
          <a:chExt cx="0" cy="0"/>
        </a:xfrm>
      </p:grpSpPr>
      <p:pic>
        <p:nvPicPr>
          <p:cNvPr id="286" name="Graphic 285">
            <a:extLst>
              <a:ext uri="{FF2B5EF4-FFF2-40B4-BE49-F238E27FC236}">
                <a16:creationId xmlns:a16="http://schemas.microsoft.com/office/drawing/2014/main" id="{4013C738-DD97-6098-5C6E-69C6DA8745C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B71230B-9536-B5A5-160D-DBECD2D263EE}"/>
              </a:ext>
            </a:extLst>
          </p:cNvPr>
          <p:cNvSpPr>
            <a:spLocks noGrp="1"/>
          </p:cNvSpPr>
          <p:nvPr>
            <p:ph type="title" hasCustomPrompt="1"/>
          </p:nvPr>
        </p:nvSpPr>
        <p:spPr>
          <a:xfrm>
            <a:off x="573157" y="2624569"/>
            <a:ext cx="11045686" cy="498598"/>
          </a:xfrm>
        </p:spPr>
        <p:txBody>
          <a:bodyPr anchor="t" anchorCtr="0">
            <a:noAutofit/>
          </a:bodyPr>
          <a:lstStyle>
            <a:lvl1pPr algn="ctr">
              <a:defRPr sz="3600">
                <a:solidFill>
                  <a:schemeClr val="bg1"/>
                </a:solidFill>
              </a:defRPr>
            </a:lvl1pPr>
          </a:lstStyle>
          <a:p>
            <a:r>
              <a:rPr lang="en-US"/>
              <a:t>One-sentence headline stating the main takeaway</a:t>
            </a:r>
          </a:p>
        </p:txBody>
      </p:sp>
      <p:sp>
        <p:nvSpPr>
          <p:cNvPr id="320" name="Text Placeholder 368">
            <a:extLst>
              <a:ext uri="{FF2B5EF4-FFF2-40B4-BE49-F238E27FC236}">
                <a16:creationId xmlns:a16="http://schemas.microsoft.com/office/drawing/2014/main" id="{EE706859-C661-2A5C-56D3-6BE7DBBC71DD}"/>
              </a:ext>
            </a:extLst>
          </p:cNvPr>
          <p:cNvSpPr>
            <a:spLocks noGrp="1"/>
          </p:cNvSpPr>
          <p:nvPr>
            <p:ph type="body" sz="quarter" idx="18" hasCustomPrompt="1"/>
          </p:nvPr>
        </p:nvSpPr>
        <p:spPr>
          <a:xfrm>
            <a:off x="556069" y="3774422"/>
            <a:ext cx="11062774" cy="249299"/>
          </a:xfrm>
        </p:spPr>
        <p:txBody>
          <a:bodyPr anchor="t" anchorCtr="0">
            <a:noAutofit/>
          </a:bodyPr>
          <a:lstStyle>
            <a:lvl1pPr marL="0" indent="0" algn="ctr">
              <a:spcBef>
                <a:spcPts val="1200"/>
              </a:spcBef>
              <a:spcAft>
                <a:spcPts val="60"/>
              </a:spcAft>
              <a:buNone/>
              <a:defRPr sz="1800" b="0" i="0">
                <a:solidFill>
                  <a:schemeClr val="bg1"/>
                </a:solidFill>
                <a:latin typeface="Roboto Light" panose="02000000000000000000" pitchFamily="2" charset="0"/>
                <a:ea typeface="Roboto Light" panose="02000000000000000000" pitchFamily="2" charset="0"/>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a:t>Place content here</a:t>
            </a:r>
          </a:p>
        </p:txBody>
      </p:sp>
      <p:sp>
        <p:nvSpPr>
          <p:cNvPr id="3" name="Rectangle 2">
            <a:extLst>
              <a:ext uri="{FF2B5EF4-FFF2-40B4-BE49-F238E27FC236}">
                <a16:creationId xmlns:a16="http://schemas.microsoft.com/office/drawing/2014/main" id="{297D526D-05AB-C716-46F5-6CDC1D14E2ED}"/>
              </a:ext>
            </a:extLst>
          </p:cNvPr>
          <p:cNvSpPr/>
          <p:nvPr userDrawn="1"/>
        </p:nvSpPr>
        <p:spPr>
          <a:xfrm>
            <a:off x="5668818" y="3393042"/>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a:p>
        </p:txBody>
      </p:sp>
      <p:sp>
        <p:nvSpPr>
          <p:cNvPr id="6" name="Rectangle 6">
            <a:extLst>
              <a:ext uri="{FF2B5EF4-FFF2-40B4-BE49-F238E27FC236}">
                <a16:creationId xmlns:a16="http://schemas.microsoft.com/office/drawing/2014/main" id="{A6C5D6D4-E7B7-6C45-59D0-554A5C06715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4" name="Graphic 3">
            <a:extLst>
              <a:ext uri="{FF2B5EF4-FFF2-40B4-BE49-F238E27FC236}">
                <a16:creationId xmlns:a16="http://schemas.microsoft.com/office/drawing/2014/main" id="{1790CAB2-9585-BA89-5C2E-B28EE49E995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3568640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clusion | Aerial + Social">
    <p:spTree>
      <p:nvGrpSpPr>
        <p:cNvPr id="1" name=""/>
        <p:cNvGrpSpPr/>
        <p:nvPr/>
      </p:nvGrpSpPr>
      <p:grpSpPr>
        <a:xfrm>
          <a:off x="0" y="0"/>
          <a:ext cx="0" cy="0"/>
          <a:chOff x="0" y="0"/>
          <a:chExt cx="0" cy="0"/>
        </a:xfrm>
      </p:grpSpPr>
      <p:pic>
        <p:nvPicPr>
          <p:cNvPr id="6" name="Picture 5" descr="A high angle view of a city&#10;&#10;Description automatically generated">
            <a:extLst>
              <a:ext uri="{FF2B5EF4-FFF2-40B4-BE49-F238E27FC236}">
                <a16:creationId xmlns:a16="http://schemas.microsoft.com/office/drawing/2014/main" id="{23DA0192-253A-9416-8E30-B9B66EED54F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9" name="Rectangle 38">
            <a:extLst>
              <a:ext uri="{FF2B5EF4-FFF2-40B4-BE49-F238E27FC236}">
                <a16:creationId xmlns:a16="http://schemas.microsoft.com/office/drawing/2014/main" id="{1B10DD8E-E016-58F8-208C-69AD92BED39D}"/>
              </a:ext>
            </a:extLst>
          </p:cNvPr>
          <p:cNvSpPr/>
          <p:nvPr userDrawn="1"/>
        </p:nvSpPr>
        <p:spPr>
          <a:xfrm>
            <a:off x="0" y="0"/>
            <a:ext cx="12192000" cy="2575976"/>
          </a:xfrm>
          <a:prstGeom prst="rect">
            <a:avLst/>
          </a:prstGeom>
          <a:gradFill>
            <a:gsLst>
              <a:gs pos="57000">
                <a:srgbClr val="FFFFFF">
                  <a:alpha val="62000"/>
                </a:srgbClr>
              </a:gs>
              <a:gs pos="15000">
                <a:schemeClr val="bg1">
                  <a:alpha val="91598"/>
                </a:schemeClr>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7" name="Group 146">
            <a:extLst>
              <a:ext uri="{FF2B5EF4-FFF2-40B4-BE49-F238E27FC236}">
                <a16:creationId xmlns:a16="http://schemas.microsoft.com/office/drawing/2014/main" id="{0E904804-90C2-92CD-EBBE-DEE84A1EF57E}"/>
              </a:ext>
            </a:extLst>
          </p:cNvPr>
          <p:cNvGrpSpPr/>
          <p:nvPr userDrawn="1"/>
        </p:nvGrpSpPr>
        <p:grpSpPr>
          <a:xfrm>
            <a:off x="2230425" y="1950223"/>
            <a:ext cx="7731150" cy="1180116"/>
            <a:chOff x="2419238" y="1689595"/>
            <a:chExt cx="7333183" cy="1119369"/>
          </a:xfrm>
        </p:grpSpPr>
        <p:sp>
          <p:nvSpPr>
            <p:cNvPr id="120" name="Freeform 119">
              <a:extLst>
                <a:ext uri="{FF2B5EF4-FFF2-40B4-BE49-F238E27FC236}">
                  <a16:creationId xmlns:a16="http://schemas.microsoft.com/office/drawing/2014/main" id="{B35B19EB-28CC-5046-67D8-0AC0F092D8F9}"/>
                </a:ext>
              </a:extLst>
            </p:cNvPr>
            <p:cNvSpPr/>
            <p:nvPr userDrawn="1"/>
          </p:nvSpPr>
          <p:spPr>
            <a:xfrm>
              <a:off x="6151118" y="1690962"/>
              <a:ext cx="1113318" cy="1113317"/>
            </a:xfrm>
            <a:custGeom>
              <a:avLst/>
              <a:gdLst>
                <a:gd name="connsiteX0" fmla="*/ 0 w 543306"/>
                <a:gd name="connsiteY0" fmla="*/ 0 h 543305"/>
                <a:gd name="connsiteX1" fmla="*/ 543306 w 543306"/>
                <a:gd name="connsiteY1" fmla="*/ 0 h 543305"/>
                <a:gd name="connsiteX2" fmla="*/ 543306 w 543306"/>
                <a:gd name="connsiteY2" fmla="*/ 543306 h 543305"/>
                <a:gd name="connsiteX3" fmla="*/ 0 w 543306"/>
                <a:gd name="connsiteY3" fmla="*/ 543306 h 543305"/>
              </a:gdLst>
              <a:ahLst/>
              <a:cxnLst>
                <a:cxn ang="0">
                  <a:pos x="connsiteX0" y="connsiteY0"/>
                </a:cxn>
                <a:cxn ang="0">
                  <a:pos x="connsiteX1" y="connsiteY1"/>
                </a:cxn>
                <a:cxn ang="0">
                  <a:pos x="connsiteX2" y="connsiteY2"/>
                </a:cxn>
                <a:cxn ang="0">
                  <a:pos x="connsiteX3" y="connsiteY3"/>
                </a:cxn>
              </a:cxnLst>
              <a:rect l="l" t="t" r="r" b="b"/>
              <a:pathLst>
                <a:path w="543306" h="543305">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9F8B7F74-14E3-0359-48F7-8887F481B3F3}"/>
                </a:ext>
              </a:extLst>
            </p:cNvPr>
            <p:cNvSpPr/>
            <p:nvPr userDrawn="1"/>
          </p:nvSpPr>
          <p:spPr>
            <a:xfrm>
              <a:off x="6531907" y="1870334"/>
              <a:ext cx="352119" cy="754014"/>
            </a:xfrm>
            <a:custGeom>
              <a:avLst/>
              <a:gdLst>
                <a:gd name="connsiteX0" fmla="*/ 136975 w 171836"/>
                <a:gd name="connsiteY0" fmla="*/ 62674 h 367963"/>
                <a:gd name="connsiteX1" fmla="*/ 167646 w 171836"/>
                <a:gd name="connsiteY1" fmla="*/ 62674 h 367963"/>
                <a:gd name="connsiteX2" fmla="*/ 171837 w 171836"/>
                <a:gd name="connsiteY2" fmla="*/ 58483 h 367963"/>
                <a:gd name="connsiteX3" fmla="*/ 171837 w 171836"/>
                <a:gd name="connsiteY3" fmla="*/ 3905 h 367963"/>
                <a:gd name="connsiteX4" fmla="*/ 168027 w 171836"/>
                <a:gd name="connsiteY4" fmla="*/ 0 h 367963"/>
                <a:gd name="connsiteX5" fmla="*/ 104305 w 171836"/>
                <a:gd name="connsiteY5" fmla="*/ 667 h 367963"/>
                <a:gd name="connsiteX6" fmla="*/ 53156 w 171836"/>
                <a:gd name="connsiteY6" fmla="*/ 26670 h 367963"/>
                <a:gd name="connsiteX7" fmla="*/ 38392 w 171836"/>
                <a:gd name="connsiteY7" fmla="*/ 72580 h 367963"/>
                <a:gd name="connsiteX8" fmla="*/ 38392 w 171836"/>
                <a:gd name="connsiteY8" fmla="*/ 113633 h 367963"/>
                <a:gd name="connsiteX9" fmla="*/ 32105 w 171836"/>
                <a:gd name="connsiteY9" fmla="*/ 120205 h 367963"/>
                <a:gd name="connsiteX10" fmla="*/ 4483 w 171836"/>
                <a:gd name="connsiteY10" fmla="*/ 120015 h 367963"/>
                <a:gd name="connsiteX11" fmla="*/ 6 w 171836"/>
                <a:gd name="connsiteY11" fmla="*/ 124492 h 367963"/>
                <a:gd name="connsiteX12" fmla="*/ 6 w 171836"/>
                <a:gd name="connsiteY12" fmla="*/ 178403 h 367963"/>
                <a:gd name="connsiteX13" fmla="*/ 4959 w 171836"/>
                <a:gd name="connsiteY13" fmla="*/ 183166 h 367963"/>
                <a:gd name="connsiteX14" fmla="*/ 31915 w 171836"/>
                <a:gd name="connsiteY14" fmla="*/ 182975 h 367963"/>
                <a:gd name="connsiteX15" fmla="*/ 38106 w 171836"/>
                <a:gd name="connsiteY15" fmla="*/ 189167 h 367963"/>
                <a:gd name="connsiteX16" fmla="*/ 38011 w 171836"/>
                <a:gd name="connsiteY16" fmla="*/ 275558 h 367963"/>
                <a:gd name="connsiteX17" fmla="*/ 37915 w 171836"/>
                <a:gd name="connsiteY17" fmla="*/ 360807 h 367963"/>
                <a:gd name="connsiteX18" fmla="*/ 44773 w 171836"/>
                <a:gd name="connsiteY18" fmla="*/ 367951 h 367963"/>
                <a:gd name="connsiteX19" fmla="*/ 107924 w 171836"/>
                <a:gd name="connsiteY19" fmla="*/ 367951 h 367963"/>
                <a:gd name="connsiteX20" fmla="*/ 115354 w 171836"/>
                <a:gd name="connsiteY20" fmla="*/ 360617 h 367963"/>
                <a:gd name="connsiteX21" fmla="*/ 115258 w 171836"/>
                <a:gd name="connsiteY21" fmla="*/ 191452 h 367963"/>
                <a:gd name="connsiteX22" fmla="*/ 123164 w 171836"/>
                <a:gd name="connsiteY22" fmla="*/ 183737 h 367963"/>
                <a:gd name="connsiteX23" fmla="*/ 159931 w 171836"/>
                <a:gd name="connsiteY23" fmla="*/ 183737 h 367963"/>
                <a:gd name="connsiteX24" fmla="*/ 165836 w 171836"/>
                <a:gd name="connsiteY24" fmla="*/ 178975 h 367963"/>
                <a:gd name="connsiteX25" fmla="*/ 170980 w 171836"/>
                <a:gd name="connsiteY25" fmla="*/ 124682 h 367963"/>
                <a:gd name="connsiteX26" fmla="*/ 165455 w 171836"/>
                <a:gd name="connsiteY26" fmla="*/ 118872 h 367963"/>
                <a:gd name="connsiteX27" fmla="*/ 118878 w 171836"/>
                <a:gd name="connsiteY27" fmla="*/ 118967 h 367963"/>
                <a:gd name="connsiteX28" fmla="*/ 114115 w 171836"/>
                <a:gd name="connsiteY28" fmla="*/ 115348 h 367963"/>
                <a:gd name="connsiteX29" fmla="*/ 114592 w 171836"/>
                <a:gd name="connsiteY29" fmla="*/ 82867 h 367963"/>
                <a:gd name="connsiteX30" fmla="*/ 137166 w 171836"/>
                <a:gd name="connsiteY30" fmla="*/ 62389 h 36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1836" h="367963">
                  <a:moveTo>
                    <a:pt x="136975" y="62674"/>
                  </a:moveTo>
                  <a:cubicBezTo>
                    <a:pt x="147167" y="62674"/>
                    <a:pt x="157454" y="62579"/>
                    <a:pt x="167646" y="62674"/>
                  </a:cubicBezTo>
                  <a:cubicBezTo>
                    <a:pt x="170789" y="62674"/>
                    <a:pt x="171837" y="61722"/>
                    <a:pt x="171837" y="58483"/>
                  </a:cubicBezTo>
                  <a:cubicBezTo>
                    <a:pt x="171742" y="40291"/>
                    <a:pt x="171742" y="22098"/>
                    <a:pt x="171837" y="3905"/>
                  </a:cubicBezTo>
                  <a:cubicBezTo>
                    <a:pt x="171837" y="1048"/>
                    <a:pt x="170980" y="0"/>
                    <a:pt x="168027" y="0"/>
                  </a:cubicBezTo>
                  <a:cubicBezTo>
                    <a:pt x="146786" y="190"/>
                    <a:pt x="125546" y="-286"/>
                    <a:pt x="104305" y="667"/>
                  </a:cubicBezTo>
                  <a:cubicBezTo>
                    <a:pt x="83635" y="1619"/>
                    <a:pt x="65729" y="9430"/>
                    <a:pt x="53156" y="26670"/>
                  </a:cubicBezTo>
                  <a:cubicBezTo>
                    <a:pt x="43154" y="40291"/>
                    <a:pt x="38677" y="55817"/>
                    <a:pt x="38392" y="72580"/>
                  </a:cubicBezTo>
                  <a:cubicBezTo>
                    <a:pt x="38106" y="86296"/>
                    <a:pt x="38106" y="100013"/>
                    <a:pt x="38392" y="113633"/>
                  </a:cubicBezTo>
                  <a:cubicBezTo>
                    <a:pt x="38487" y="118586"/>
                    <a:pt x="37439" y="120491"/>
                    <a:pt x="32105" y="120205"/>
                  </a:cubicBezTo>
                  <a:cubicBezTo>
                    <a:pt x="22961" y="119729"/>
                    <a:pt x="13722" y="120205"/>
                    <a:pt x="4483" y="120015"/>
                  </a:cubicBezTo>
                  <a:cubicBezTo>
                    <a:pt x="958" y="120015"/>
                    <a:pt x="-89" y="121063"/>
                    <a:pt x="6" y="124492"/>
                  </a:cubicBezTo>
                  <a:cubicBezTo>
                    <a:pt x="197" y="142494"/>
                    <a:pt x="197" y="160496"/>
                    <a:pt x="6" y="178403"/>
                  </a:cubicBezTo>
                  <a:cubicBezTo>
                    <a:pt x="6" y="182213"/>
                    <a:pt x="1339" y="183261"/>
                    <a:pt x="4959" y="183166"/>
                  </a:cubicBezTo>
                  <a:cubicBezTo>
                    <a:pt x="13913" y="182975"/>
                    <a:pt x="22961" y="183356"/>
                    <a:pt x="31915" y="182975"/>
                  </a:cubicBezTo>
                  <a:cubicBezTo>
                    <a:pt x="36772" y="182785"/>
                    <a:pt x="38106" y="184309"/>
                    <a:pt x="38106" y="189167"/>
                  </a:cubicBezTo>
                  <a:cubicBezTo>
                    <a:pt x="37915" y="217932"/>
                    <a:pt x="38011" y="246793"/>
                    <a:pt x="38011" y="275558"/>
                  </a:cubicBezTo>
                  <a:cubicBezTo>
                    <a:pt x="38011" y="304324"/>
                    <a:pt x="38106" y="332327"/>
                    <a:pt x="37915" y="360807"/>
                  </a:cubicBezTo>
                  <a:cubicBezTo>
                    <a:pt x="37915" y="366141"/>
                    <a:pt x="38868" y="368141"/>
                    <a:pt x="44773" y="367951"/>
                  </a:cubicBezTo>
                  <a:cubicBezTo>
                    <a:pt x="65824" y="367570"/>
                    <a:pt x="86874" y="367570"/>
                    <a:pt x="107924" y="367951"/>
                  </a:cubicBezTo>
                  <a:cubicBezTo>
                    <a:pt x="113830" y="368046"/>
                    <a:pt x="115354" y="366617"/>
                    <a:pt x="115354" y="360617"/>
                  </a:cubicBezTo>
                  <a:cubicBezTo>
                    <a:pt x="115068" y="304229"/>
                    <a:pt x="115163" y="247841"/>
                    <a:pt x="115258" y="191452"/>
                  </a:cubicBezTo>
                  <a:cubicBezTo>
                    <a:pt x="115258" y="182499"/>
                    <a:pt x="114401" y="183833"/>
                    <a:pt x="123164" y="183737"/>
                  </a:cubicBezTo>
                  <a:cubicBezTo>
                    <a:pt x="135451" y="183737"/>
                    <a:pt x="147643" y="183642"/>
                    <a:pt x="159931" y="183737"/>
                  </a:cubicBezTo>
                  <a:cubicBezTo>
                    <a:pt x="163646" y="183737"/>
                    <a:pt x="165455" y="182975"/>
                    <a:pt x="165836" y="178975"/>
                  </a:cubicBezTo>
                  <a:cubicBezTo>
                    <a:pt x="167360" y="160877"/>
                    <a:pt x="169075" y="142780"/>
                    <a:pt x="170980" y="124682"/>
                  </a:cubicBezTo>
                  <a:cubicBezTo>
                    <a:pt x="171456" y="119920"/>
                    <a:pt x="170027" y="118872"/>
                    <a:pt x="165455" y="118872"/>
                  </a:cubicBezTo>
                  <a:cubicBezTo>
                    <a:pt x="149930" y="119158"/>
                    <a:pt x="134404" y="118872"/>
                    <a:pt x="118878" y="118967"/>
                  </a:cubicBezTo>
                  <a:cubicBezTo>
                    <a:pt x="116306" y="118967"/>
                    <a:pt x="114020" y="119253"/>
                    <a:pt x="114115" y="115348"/>
                  </a:cubicBezTo>
                  <a:cubicBezTo>
                    <a:pt x="114401" y="104489"/>
                    <a:pt x="113830" y="93631"/>
                    <a:pt x="114592" y="82867"/>
                  </a:cubicBezTo>
                  <a:cubicBezTo>
                    <a:pt x="115449" y="69437"/>
                    <a:pt x="123545" y="62389"/>
                    <a:pt x="137166" y="62389"/>
                  </a:cubicBezTo>
                  <a:close/>
                </a:path>
              </a:pathLst>
            </a:custGeom>
            <a:solidFill>
              <a:srgbClr val="FFFFFF"/>
            </a:solidFill>
            <a:ln w="9525"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C1A6707B-2CA3-3F65-45C2-727FD45B5C49}"/>
                </a:ext>
              </a:extLst>
            </p:cNvPr>
            <p:cNvSpPr/>
            <p:nvPr userDrawn="1"/>
          </p:nvSpPr>
          <p:spPr>
            <a:xfrm>
              <a:off x="4907224" y="1690572"/>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D4C61578-C993-8405-291A-DEF5EE57846B}"/>
                </a:ext>
              </a:extLst>
            </p:cNvPr>
            <p:cNvSpPr/>
            <p:nvPr userDrawn="1"/>
          </p:nvSpPr>
          <p:spPr>
            <a:xfrm>
              <a:off x="5613002" y="2009890"/>
              <a:ext cx="88611" cy="88611"/>
            </a:xfrm>
            <a:custGeom>
              <a:avLst/>
              <a:gdLst>
                <a:gd name="connsiteX0" fmla="*/ 21622 w 43243"/>
                <a:gd name="connsiteY0" fmla="*/ 0 h 43243"/>
                <a:gd name="connsiteX1" fmla="*/ 0 w 43243"/>
                <a:gd name="connsiteY1" fmla="*/ 21622 h 43243"/>
                <a:gd name="connsiteX2" fmla="*/ 21622 w 43243"/>
                <a:gd name="connsiteY2" fmla="*/ 43244 h 43243"/>
                <a:gd name="connsiteX3" fmla="*/ 43244 w 43243"/>
                <a:gd name="connsiteY3" fmla="*/ 21622 h 43243"/>
                <a:gd name="connsiteX4" fmla="*/ 21622 w 43243"/>
                <a:gd name="connsiteY4" fmla="*/ 0 h 43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43" h="43243">
                  <a:moveTo>
                    <a:pt x="21622" y="0"/>
                  </a:moveTo>
                  <a:cubicBezTo>
                    <a:pt x="9715" y="0"/>
                    <a:pt x="0" y="9716"/>
                    <a:pt x="0" y="21622"/>
                  </a:cubicBezTo>
                  <a:cubicBezTo>
                    <a:pt x="0" y="33528"/>
                    <a:pt x="9715" y="43244"/>
                    <a:pt x="21622" y="43244"/>
                  </a:cubicBezTo>
                  <a:cubicBezTo>
                    <a:pt x="33528" y="43244"/>
                    <a:pt x="43244" y="33528"/>
                    <a:pt x="43244" y="21622"/>
                  </a:cubicBezTo>
                  <a:cubicBezTo>
                    <a:pt x="43244" y="9716"/>
                    <a:pt x="33528" y="0"/>
                    <a:pt x="21622" y="0"/>
                  </a:cubicBezTo>
                  <a:close/>
                </a:path>
              </a:pathLst>
            </a:custGeom>
            <a:solidFill>
              <a:srgbClr val="FFFFFF"/>
            </a:solidFill>
            <a:ln w="9525"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74412687-F6B8-FF14-A681-2E7D9389F291}"/>
                </a:ext>
              </a:extLst>
            </p:cNvPr>
            <p:cNvSpPr/>
            <p:nvPr userDrawn="1"/>
          </p:nvSpPr>
          <p:spPr>
            <a:xfrm>
              <a:off x="5100064" y="1883412"/>
              <a:ext cx="727442" cy="727442"/>
            </a:xfrm>
            <a:custGeom>
              <a:avLst/>
              <a:gdLst>
                <a:gd name="connsiteX0" fmla="*/ 265462 w 354996"/>
                <a:gd name="connsiteY0" fmla="*/ 0 h 354996"/>
                <a:gd name="connsiteX1" fmla="*/ 89535 w 354996"/>
                <a:gd name="connsiteY1" fmla="*/ 0 h 354996"/>
                <a:gd name="connsiteX2" fmla="*/ 0 w 354996"/>
                <a:gd name="connsiteY2" fmla="*/ 89535 h 354996"/>
                <a:gd name="connsiteX3" fmla="*/ 0 w 354996"/>
                <a:gd name="connsiteY3" fmla="*/ 265462 h 354996"/>
                <a:gd name="connsiteX4" fmla="*/ 89535 w 354996"/>
                <a:gd name="connsiteY4" fmla="*/ 354997 h 354996"/>
                <a:gd name="connsiteX5" fmla="*/ 265462 w 354996"/>
                <a:gd name="connsiteY5" fmla="*/ 354997 h 354996"/>
                <a:gd name="connsiteX6" fmla="*/ 354997 w 354996"/>
                <a:gd name="connsiteY6" fmla="*/ 265462 h 354996"/>
                <a:gd name="connsiteX7" fmla="*/ 354997 w 354996"/>
                <a:gd name="connsiteY7" fmla="*/ 89535 h 354996"/>
                <a:gd name="connsiteX8" fmla="*/ 265462 w 354996"/>
                <a:gd name="connsiteY8" fmla="*/ 0 h 354996"/>
                <a:gd name="connsiteX9" fmla="*/ 316421 w 354996"/>
                <a:gd name="connsiteY9" fmla="*/ 265462 h 354996"/>
                <a:gd name="connsiteX10" fmla="*/ 265462 w 354996"/>
                <a:gd name="connsiteY10" fmla="*/ 316421 h 354996"/>
                <a:gd name="connsiteX11" fmla="*/ 89535 w 354996"/>
                <a:gd name="connsiteY11" fmla="*/ 316421 h 354996"/>
                <a:gd name="connsiteX12" fmla="*/ 38576 w 354996"/>
                <a:gd name="connsiteY12" fmla="*/ 265462 h 354996"/>
                <a:gd name="connsiteX13" fmla="*/ 38576 w 354996"/>
                <a:gd name="connsiteY13" fmla="*/ 89535 h 354996"/>
                <a:gd name="connsiteX14" fmla="*/ 89535 w 354996"/>
                <a:gd name="connsiteY14" fmla="*/ 38576 h 354996"/>
                <a:gd name="connsiteX15" fmla="*/ 265462 w 354996"/>
                <a:gd name="connsiteY15" fmla="*/ 38576 h 354996"/>
                <a:gd name="connsiteX16" fmla="*/ 316421 w 354996"/>
                <a:gd name="connsiteY16" fmla="*/ 89535 h 354996"/>
                <a:gd name="connsiteX17" fmla="*/ 316421 w 354996"/>
                <a:gd name="connsiteY17" fmla="*/ 265462 h 354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996" h="354996">
                  <a:moveTo>
                    <a:pt x="265462" y="0"/>
                  </a:moveTo>
                  <a:lnTo>
                    <a:pt x="89535" y="0"/>
                  </a:lnTo>
                  <a:cubicBezTo>
                    <a:pt x="40196" y="0"/>
                    <a:pt x="0" y="40196"/>
                    <a:pt x="0" y="89535"/>
                  </a:cubicBezTo>
                  <a:lnTo>
                    <a:pt x="0" y="265462"/>
                  </a:lnTo>
                  <a:cubicBezTo>
                    <a:pt x="0" y="314896"/>
                    <a:pt x="40196" y="354997"/>
                    <a:pt x="89535" y="354997"/>
                  </a:cubicBezTo>
                  <a:lnTo>
                    <a:pt x="265462" y="354997"/>
                  </a:lnTo>
                  <a:cubicBezTo>
                    <a:pt x="314801" y="354997"/>
                    <a:pt x="354997" y="314801"/>
                    <a:pt x="354997" y="265462"/>
                  </a:cubicBezTo>
                  <a:lnTo>
                    <a:pt x="354997" y="89535"/>
                  </a:lnTo>
                  <a:cubicBezTo>
                    <a:pt x="354997" y="40196"/>
                    <a:pt x="314801" y="0"/>
                    <a:pt x="265462" y="0"/>
                  </a:cubicBezTo>
                  <a:close/>
                  <a:moveTo>
                    <a:pt x="316421" y="265462"/>
                  </a:moveTo>
                  <a:cubicBezTo>
                    <a:pt x="316421" y="293560"/>
                    <a:pt x="293561" y="316421"/>
                    <a:pt x="265462" y="316421"/>
                  </a:cubicBezTo>
                  <a:lnTo>
                    <a:pt x="89535" y="316421"/>
                  </a:lnTo>
                  <a:cubicBezTo>
                    <a:pt x="61436" y="316421"/>
                    <a:pt x="38576" y="293560"/>
                    <a:pt x="38576" y="265462"/>
                  </a:cubicBezTo>
                  <a:lnTo>
                    <a:pt x="38576" y="89535"/>
                  </a:lnTo>
                  <a:cubicBezTo>
                    <a:pt x="38576" y="61436"/>
                    <a:pt x="61436" y="38576"/>
                    <a:pt x="89535" y="38576"/>
                  </a:cubicBezTo>
                  <a:lnTo>
                    <a:pt x="265462" y="38576"/>
                  </a:lnTo>
                  <a:cubicBezTo>
                    <a:pt x="293561" y="38576"/>
                    <a:pt x="316421" y="61436"/>
                    <a:pt x="316421" y="89535"/>
                  </a:cubicBezTo>
                  <a:lnTo>
                    <a:pt x="316421" y="265462"/>
                  </a:lnTo>
                  <a:close/>
                </a:path>
              </a:pathLst>
            </a:custGeom>
            <a:solidFill>
              <a:srgbClr val="FFFFFF"/>
            </a:solidFill>
            <a:ln w="9525"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611DCFC7-265A-A74C-9128-D2C19FEB1FE1}"/>
                </a:ext>
              </a:extLst>
            </p:cNvPr>
            <p:cNvSpPr/>
            <p:nvPr userDrawn="1"/>
          </p:nvSpPr>
          <p:spPr>
            <a:xfrm>
              <a:off x="5276508" y="2059857"/>
              <a:ext cx="374747" cy="374750"/>
            </a:xfrm>
            <a:custGeom>
              <a:avLst/>
              <a:gdLst>
                <a:gd name="connsiteX0" fmla="*/ 91440 w 182879"/>
                <a:gd name="connsiteY0" fmla="*/ 0 h 182880"/>
                <a:gd name="connsiteX1" fmla="*/ 0 w 182879"/>
                <a:gd name="connsiteY1" fmla="*/ 91440 h 182880"/>
                <a:gd name="connsiteX2" fmla="*/ 91440 w 182879"/>
                <a:gd name="connsiteY2" fmla="*/ 182880 h 182880"/>
                <a:gd name="connsiteX3" fmla="*/ 182880 w 182879"/>
                <a:gd name="connsiteY3" fmla="*/ 91440 h 182880"/>
                <a:gd name="connsiteX4" fmla="*/ 91440 w 182879"/>
                <a:gd name="connsiteY4" fmla="*/ 0 h 182880"/>
                <a:gd name="connsiteX5" fmla="*/ 91440 w 182879"/>
                <a:gd name="connsiteY5" fmla="*/ 144209 h 182880"/>
                <a:gd name="connsiteX6" fmla="*/ 38671 w 182879"/>
                <a:gd name="connsiteY6" fmla="*/ 91440 h 182880"/>
                <a:gd name="connsiteX7" fmla="*/ 91440 w 182879"/>
                <a:gd name="connsiteY7" fmla="*/ 38672 h 182880"/>
                <a:gd name="connsiteX8" fmla="*/ 144304 w 182879"/>
                <a:gd name="connsiteY8" fmla="*/ 91440 h 182880"/>
                <a:gd name="connsiteX9" fmla="*/ 91440 w 182879"/>
                <a:gd name="connsiteY9" fmla="*/ 144209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79" h="182880">
                  <a:moveTo>
                    <a:pt x="91440" y="0"/>
                  </a:moveTo>
                  <a:cubicBezTo>
                    <a:pt x="41053" y="0"/>
                    <a:pt x="0" y="41053"/>
                    <a:pt x="0" y="91440"/>
                  </a:cubicBezTo>
                  <a:cubicBezTo>
                    <a:pt x="0" y="141827"/>
                    <a:pt x="41053" y="182880"/>
                    <a:pt x="91440" y="182880"/>
                  </a:cubicBezTo>
                  <a:cubicBezTo>
                    <a:pt x="141827" y="182880"/>
                    <a:pt x="182880" y="141827"/>
                    <a:pt x="182880" y="91440"/>
                  </a:cubicBezTo>
                  <a:cubicBezTo>
                    <a:pt x="182880" y="41053"/>
                    <a:pt x="141922" y="0"/>
                    <a:pt x="91440" y="0"/>
                  </a:cubicBezTo>
                  <a:close/>
                  <a:moveTo>
                    <a:pt x="91440" y="144209"/>
                  </a:moveTo>
                  <a:cubicBezTo>
                    <a:pt x="62389" y="144209"/>
                    <a:pt x="38671" y="120491"/>
                    <a:pt x="38671" y="91440"/>
                  </a:cubicBezTo>
                  <a:cubicBezTo>
                    <a:pt x="38671" y="62389"/>
                    <a:pt x="62389" y="38672"/>
                    <a:pt x="91440" y="38672"/>
                  </a:cubicBezTo>
                  <a:cubicBezTo>
                    <a:pt x="120491" y="38672"/>
                    <a:pt x="144304" y="62389"/>
                    <a:pt x="144304" y="91440"/>
                  </a:cubicBezTo>
                  <a:cubicBezTo>
                    <a:pt x="144304" y="120491"/>
                    <a:pt x="120586" y="144209"/>
                    <a:pt x="91440" y="144209"/>
                  </a:cubicBezTo>
                  <a:close/>
                </a:path>
              </a:pathLst>
            </a:custGeom>
            <a:solidFill>
              <a:srgbClr val="FFFFFF"/>
            </a:solidFill>
            <a:ln w="9525"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CF71412B-57D0-8C3F-863B-747D72482FB6}"/>
                </a:ext>
              </a:extLst>
            </p:cNvPr>
            <p:cNvSpPr/>
            <p:nvPr userDrawn="1"/>
          </p:nvSpPr>
          <p:spPr>
            <a:xfrm>
              <a:off x="7395013" y="1695646"/>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432E9776-B6B4-0737-83B3-225F4D4AE1BF}"/>
                </a:ext>
              </a:extLst>
            </p:cNvPr>
            <p:cNvSpPr/>
            <p:nvPr userDrawn="1"/>
          </p:nvSpPr>
          <p:spPr>
            <a:xfrm>
              <a:off x="7581999" y="1991739"/>
              <a:ext cx="739350" cy="521135"/>
            </a:xfrm>
            <a:custGeom>
              <a:avLst/>
              <a:gdLst>
                <a:gd name="connsiteX0" fmla="*/ 353282 w 360807"/>
                <a:gd name="connsiteY0" fmla="*/ 39719 h 254317"/>
                <a:gd name="connsiteX1" fmla="*/ 321373 w 360807"/>
                <a:gd name="connsiteY1" fmla="*/ 7620 h 254317"/>
                <a:gd name="connsiteX2" fmla="*/ 180404 w 360807"/>
                <a:gd name="connsiteY2" fmla="*/ 0 h 254317"/>
                <a:gd name="connsiteX3" fmla="*/ 39433 w 360807"/>
                <a:gd name="connsiteY3" fmla="*/ 7620 h 254317"/>
                <a:gd name="connsiteX4" fmla="*/ 7525 w 360807"/>
                <a:gd name="connsiteY4" fmla="*/ 39719 h 254317"/>
                <a:gd name="connsiteX5" fmla="*/ 0 w 360807"/>
                <a:gd name="connsiteY5" fmla="*/ 127159 h 254317"/>
                <a:gd name="connsiteX6" fmla="*/ 7525 w 360807"/>
                <a:gd name="connsiteY6" fmla="*/ 214598 h 254317"/>
                <a:gd name="connsiteX7" fmla="*/ 39433 w 360807"/>
                <a:gd name="connsiteY7" fmla="*/ 246697 h 254317"/>
                <a:gd name="connsiteX8" fmla="*/ 180404 w 360807"/>
                <a:gd name="connsiteY8" fmla="*/ 254317 h 254317"/>
                <a:gd name="connsiteX9" fmla="*/ 321373 w 360807"/>
                <a:gd name="connsiteY9" fmla="*/ 246697 h 254317"/>
                <a:gd name="connsiteX10" fmla="*/ 353282 w 360807"/>
                <a:gd name="connsiteY10" fmla="*/ 214598 h 254317"/>
                <a:gd name="connsiteX11" fmla="*/ 360807 w 360807"/>
                <a:gd name="connsiteY11" fmla="*/ 127159 h 254317"/>
                <a:gd name="connsiteX12" fmla="*/ 353282 w 360807"/>
                <a:gd name="connsiteY12" fmla="*/ 39719 h 254317"/>
                <a:gd name="connsiteX13" fmla="*/ 143542 w 360807"/>
                <a:gd name="connsiteY13" fmla="*/ 180784 h 254317"/>
                <a:gd name="connsiteX14" fmla="*/ 143542 w 360807"/>
                <a:gd name="connsiteY14" fmla="*/ 73533 h 254317"/>
                <a:gd name="connsiteX15" fmla="*/ 237839 w 360807"/>
                <a:gd name="connsiteY15" fmla="*/ 127159 h 254317"/>
                <a:gd name="connsiteX16" fmla="*/ 143542 w 360807"/>
                <a:gd name="connsiteY16" fmla="*/ 180784 h 254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807" h="254317">
                  <a:moveTo>
                    <a:pt x="353282" y="39719"/>
                  </a:moveTo>
                  <a:cubicBezTo>
                    <a:pt x="349091" y="24098"/>
                    <a:pt x="336899" y="11811"/>
                    <a:pt x="321373" y="7620"/>
                  </a:cubicBezTo>
                  <a:cubicBezTo>
                    <a:pt x="293275" y="0"/>
                    <a:pt x="180404" y="0"/>
                    <a:pt x="180404" y="0"/>
                  </a:cubicBezTo>
                  <a:cubicBezTo>
                    <a:pt x="180404" y="0"/>
                    <a:pt x="67532" y="0"/>
                    <a:pt x="39433" y="7620"/>
                  </a:cubicBezTo>
                  <a:cubicBezTo>
                    <a:pt x="23908" y="11811"/>
                    <a:pt x="11716" y="24098"/>
                    <a:pt x="7525" y="39719"/>
                  </a:cubicBezTo>
                  <a:cubicBezTo>
                    <a:pt x="0" y="68008"/>
                    <a:pt x="0" y="127159"/>
                    <a:pt x="0" y="127159"/>
                  </a:cubicBezTo>
                  <a:cubicBezTo>
                    <a:pt x="0" y="127159"/>
                    <a:pt x="0" y="186214"/>
                    <a:pt x="7525" y="214598"/>
                  </a:cubicBezTo>
                  <a:cubicBezTo>
                    <a:pt x="11716" y="230219"/>
                    <a:pt x="23908" y="242506"/>
                    <a:pt x="39433" y="246697"/>
                  </a:cubicBezTo>
                  <a:cubicBezTo>
                    <a:pt x="67532" y="254317"/>
                    <a:pt x="180404" y="254317"/>
                    <a:pt x="180404" y="254317"/>
                  </a:cubicBezTo>
                  <a:cubicBezTo>
                    <a:pt x="180404" y="254317"/>
                    <a:pt x="293275" y="254317"/>
                    <a:pt x="321373" y="246697"/>
                  </a:cubicBezTo>
                  <a:cubicBezTo>
                    <a:pt x="336899" y="242506"/>
                    <a:pt x="349091" y="230219"/>
                    <a:pt x="353282" y="214598"/>
                  </a:cubicBezTo>
                  <a:cubicBezTo>
                    <a:pt x="360807" y="186309"/>
                    <a:pt x="360807" y="127159"/>
                    <a:pt x="360807" y="127159"/>
                  </a:cubicBezTo>
                  <a:cubicBezTo>
                    <a:pt x="360807" y="127159"/>
                    <a:pt x="360807" y="68104"/>
                    <a:pt x="353282" y="39719"/>
                  </a:cubicBezTo>
                  <a:close/>
                  <a:moveTo>
                    <a:pt x="143542" y="180784"/>
                  </a:moveTo>
                  <a:lnTo>
                    <a:pt x="143542" y="73533"/>
                  </a:lnTo>
                  <a:lnTo>
                    <a:pt x="237839" y="127159"/>
                  </a:lnTo>
                  <a:lnTo>
                    <a:pt x="143542" y="180784"/>
                  </a:lnTo>
                  <a:close/>
                </a:path>
              </a:pathLst>
            </a:custGeom>
            <a:solidFill>
              <a:srgbClr val="FFFFFF"/>
            </a:solidFill>
            <a:ln w="952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46B36695-9D44-CF4A-14FC-6D97E6B5EEB6}"/>
                </a:ext>
              </a:extLst>
            </p:cNvPr>
            <p:cNvSpPr/>
            <p:nvPr userDrawn="1"/>
          </p:nvSpPr>
          <p:spPr>
            <a:xfrm>
              <a:off x="2419238" y="1689595"/>
              <a:ext cx="1113317" cy="1113317"/>
            </a:xfrm>
            <a:custGeom>
              <a:avLst/>
              <a:gdLst>
                <a:gd name="connsiteX0" fmla="*/ 0 w 543305"/>
                <a:gd name="connsiteY0" fmla="*/ 0 h 543305"/>
                <a:gd name="connsiteX1" fmla="*/ 543306 w 543305"/>
                <a:gd name="connsiteY1" fmla="*/ 0 h 543305"/>
                <a:gd name="connsiteX2" fmla="*/ 543306 w 543305"/>
                <a:gd name="connsiteY2" fmla="*/ 543306 h 543305"/>
                <a:gd name="connsiteX3" fmla="*/ 0 w 543305"/>
                <a:gd name="connsiteY3" fmla="*/ 543306 h 543305"/>
              </a:gdLst>
              <a:ahLst/>
              <a:cxnLst>
                <a:cxn ang="0">
                  <a:pos x="connsiteX0" y="connsiteY0"/>
                </a:cxn>
                <a:cxn ang="0">
                  <a:pos x="connsiteX1" y="connsiteY1"/>
                </a:cxn>
                <a:cxn ang="0">
                  <a:pos x="connsiteX2" y="connsiteY2"/>
                </a:cxn>
                <a:cxn ang="0">
                  <a:pos x="connsiteX3" y="connsiteY3"/>
                </a:cxn>
              </a:cxnLst>
              <a:rect l="l" t="t" r="r" b="b"/>
              <a:pathLst>
                <a:path w="543305" h="543305">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E46E7525-5FF1-8346-5B8E-E85830C2BFE2}"/>
                </a:ext>
              </a:extLst>
            </p:cNvPr>
            <p:cNvSpPr/>
            <p:nvPr userDrawn="1"/>
          </p:nvSpPr>
          <p:spPr>
            <a:xfrm>
              <a:off x="2628279" y="2125633"/>
              <a:ext cx="149117" cy="479562"/>
            </a:xfrm>
            <a:custGeom>
              <a:avLst/>
              <a:gdLst>
                <a:gd name="connsiteX0" fmla="*/ 0 w 72770"/>
                <a:gd name="connsiteY0" fmla="*/ 0 h 234029"/>
                <a:gd name="connsiteX1" fmla="*/ 72771 w 72770"/>
                <a:gd name="connsiteY1" fmla="*/ 0 h 234029"/>
                <a:gd name="connsiteX2" fmla="*/ 72771 w 72770"/>
                <a:gd name="connsiteY2" fmla="*/ 234029 h 234029"/>
                <a:gd name="connsiteX3" fmla="*/ 0 w 72770"/>
                <a:gd name="connsiteY3" fmla="*/ 234029 h 234029"/>
              </a:gdLst>
              <a:ahLst/>
              <a:cxnLst>
                <a:cxn ang="0">
                  <a:pos x="connsiteX0" y="connsiteY0"/>
                </a:cxn>
                <a:cxn ang="0">
                  <a:pos x="connsiteX1" y="connsiteY1"/>
                </a:cxn>
                <a:cxn ang="0">
                  <a:pos x="connsiteX2" y="connsiteY2"/>
                </a:cxn>
                <a:cxn ang="0">
                  <a:pos x="connsiteX3" y="connsiteY3"/>
                </a:cxn>
              </a:cxnLst>
              <a:rect l="l" t="t" r="r" b="b"/>
              <a:pathLst>
                <a:path w="72770" h="234029">
                  <a:moveTo>
                    <a:pt x="0" y="0"/>
                  </a:moveTo>
                  <a:lnTo>
                    <a:pt x="72771" y="0"/>
                  </a:lnTo>
                  <a:lnTo>
                    <a:pt x="72771" y="234029"/>
                  </a:lnTo>
                  <a:lnTo>
                    <a:pt x="0" y="234029"/>
                  </a:lnTo>
                  <a:close/>
                </a:path>
              </a:pathLst>
            </a:custGeom>
            <a:solidFill>
              <a:srgbClr val="FFFFFF"/>
            </a:solidFill>
            <a:ln w="9525"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E2643B9D-593C-28B6-33C7-94AC849E27E6}"/>
                </a:ext>
              </a:extLst>
            </p:cNvPr>
            <p:cNvSpPr/>
            <p:nvPr userDrawn="1"/>
          </p:nvSpPr>
          <p:spPr>
            <a:xfrm>
              <a:off x="2616371" y="1887316"/>
              <a:ext cx="172539" cy="172930"/>
            </a:xfrm>
            <a:custGeom>
              <a:avLst/>
              <a:gdLst>
                <a:gd name="connsiteX0" fmla="*/ 42100 w 84200"/>
                <a:gd name="connsiteY0" fmla="*/ 0 h 84391"/>
                <a:gd name="connsiteX1" fmla="*/ 0 w 84200"/>
                <a:gd name="connsiteY1" fmla="*/ 42196 h 84391"/>
                <a:gd name="connsiteX2" fmla="*/ 42100 w 84200"/>
                <a:gd name="connsiteY2" fmla="*/ 84392 h 84391"/>
                <a:gd name="connsiteX3" fmla="*/ 84201 w 84200"/>
                <a:gd name="connsiteY3" fmla="*/ 42196 h 84391"/>
                <a:gd name="connsiteX4" fmla="*/ 42100 w 84200"/>
                <a:gd name="connsiteY4" fmla="*/ 0 h 84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00" h="84391">
                  <a:moveTo>
                    <a:pt x="42100" y="0"/>
                  </a:moveTo>
                  <a:cubicBezTo>
                    <a:pt x="18764" y="0"/>
                    <a:pt x="0" y="18860"/>
                    <a:pt x="0" y="42196"/>
                  </a:cubicBezTo>
                  <a:cubicBezTo>
                    <a:pt x="0" y="65532"/>
                    <a:pt x="18859" y="84392"/>
                    <a:pt x="42100" y="84392"/>
                  </a:cubicBezTo>
                  <a:cubicBezTo>
                    <a:pt x="65342" y="84392"/>
                    <a:pt x="84201" y="65532"/>
                    <a:pt x="84201" y="42196"/>
                  </a:cubicBezTo>
                  <a:cubicBezTo>
                    <a:pt x="84201" y="18860"/>
                    <a:pt x="65342" y="0"/>
                    <a:pt x="42100" y="0"/>
                  </a:cubicBezTo>
                  <a:close/>
                </a:path>
              </a:pathLst>
            </a:custGeom>
            <a:solidFill>
              <a:srgbClr val="FFFFFF"/>
            </a:solidFill>
            <a:ln w="952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DA44CA4D-A7B1-8C2B-5E9A-F02818DF16DD}"/>
                </a:ext>
              </a:extLst>
            </p:cNvPr>
            <p:cNvSpPr/>
            <p:nvPr userDrawn="1"/>
          </p:nvSpPr>
          <p:spPr>
            <a:xfrm>
              <a:off x="2870888" y="2113727"/>
              <a:ext cx="464728" cy="491467"/>
            </a:xfrm>
            <a:custGeom>
              <a:avLst/>
              <a:gdLst>
                <a:gd name="connsiteX0" fmla="*/ 139446 w 226790"/>
                <a:gd name="connsiteY0" fmla="*/ 0 h 239839"/>
                <a:gd name="connsiteX1" fmla="*/ 70675 w 226790"/>
                <a:gd name="connsiteY1" fmla="*/ 37814 h 239839"/>
                <a:gd name="connsiteX2" fmla="*/ 69723 w 226790"/>
                <a:gd name="connsiteY2" fmla="*/ 37814 h 239839"/>
                <a:gd name="connsiteX3" fmla="*/ 69723 w 226790"/>
                <a:gd name="connsiteY3" fmla="*/ 5810 h 239839"/>
                <a:gd name="connsiteX4" fmla="*/ 0 w 226790"/>
                <a:gd name="connsiteY4" fmla="*/ 5810 h 239839"/>
                <a:gd name="connsiteX5" fmla="*/ 0 w 226790"/>
                <a:gd name="connsiteY5" fmla="*/ 239839 h 239839"/>
                <a:gd name="connsiteX6" fmla="*/ 72676 w 226790"/>
                <a:gd name="connsiteY6" fmla="*/ 239839 h 239839"/>
                <a:gd name="connsiteX7" fmla="*/ 72676 w 226790"/>
                <a:gd name="connsiteY7" fmla="*/ 124111 h 239839"/>
                <a:gd name="connsiteX8" fmla="*/ 116300 w 226790"/>
                <a:gd name="connsiteY8" fmla="*/ 64008 h 239839"/>
                <a:gd name="connsiteX9" fmla="*/ 154115 w 226790"/>
                <a:gd name="connsiteY9" fmla="*/ 126016 h 239839"/>
                <a:gd name="connsiteX10" fmla="*/ 154115 w 226790"/>
                <a:gd name="connsiteY10" fmla="*/ 239839 h 239839"/>
                <a:gd name="connsiteX11" fmla="*/ 226790 w 226790"/>
                <a:gd name="connsiteY11" fmla="*/ 239839 h 239839"/>
                <a:gd name="connsiteX12" fmla="*/ 226790 w 226790"/>
                <a:gd name="connsiteY12" fmla="*/ 111538 h 239839"/>
                <a:gd name="connsiteX13" fmla="*/ 139541 w 226790"/>
                <a:gd name="connsiteY13" fmla="*/ 95 h 23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6790" h="239839">
                  <a:moveTo>
                    <a:pt x="139446" y="0"/>
                  </a:moveTo>
                  <a:cubicBezTo>
                    <a:pt x="104108" y="0"/>
                    <a:pt x="80391" y="19431"/>
                    <a:pt x="70675" y="37814"/>
                  </a:cubicBezTo>
                  <a:lnTo>
                    <a:pt x="69723" y="37814"/>
                  </a:lnTo>
                  <a:lnTo>
                    <a:pt x="69723" y="5810"/>
                  </a:lnTo>
                  <a:lnTo>
                    <a:pt x="0" y="5810"/>
                  </a:lnTo>
                  <a:lnTo>
                    <a:pt x="0" y="239839"/>
                  </a:lnTo>
                  <a:lnTo>
                    <a:pt x="72676" y="239839"/>
                  </a:lnTo>
                  <a:lnTo>
                    <a:pt x="72676" y="124111"/>
                  </a:lnTo>
                  <a:cubicBezTo>
                    <a:pt x="72676" y="93631"/>
                    <a:pt x="78486" y="64008"/>
                    <a:pt x="116300" y="64008"/>
                  </a:cubicBezTo>
                  <a:cubicBezTo>
                    <a:pt x="154115" y="64008"/>
                    <a:pt x="154115" y="98869"/>
                    <a:pt x="154115" y="126016"/>
                  </a:cubicBezTo>
                  <a:lnTo>
                    <a:pt x="154115" y="239839"/>
                  </a:lnTo>
                  <a:lnTo>
                    <a:pt x="226790" y="239839"/>
                  </a:lnTo>
                  <a:lnTo>
                    <a:pt x="226790" y="111538"/>
                  </a:lnTo>
                  <a:cubicBezTo>
                    <a:pt x="226790" y="48577"/>
                    <a:pt x="213170" y="95"/>
                    <a:pt x="139541" y="95"/>
                  </a:cubicBezTo>
                  <a:close/>
                </a:path>
              </a:pathLst>
            </a:custGeom>
            <a:solidFill>
              <a:srgbClr val="FFFFFF"/>
            </a:solidFill>
            <a:ln w="9525"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D7235AA9-6C56-4AF4-5D5D-249E43C4A4B9}"/>
                </a:ext>
              </a:extLst>
            </p:cNvPr>
            <p:cNvSpPr/>
            <p:nvPr userDrawn="1"/>
          </p:nvSpPr>
          <p:spPr>
            <a:xfrm>
              <a:off x="8639104" y="1690572"/>
              <a:ext cx="1113317" cy="1113318"/>
            </a:xfrm>
            <a:custGeom>
              <a:avLst/>
              <a:gdLst>
                <a:gd name="connsiteX0" fmla="*/ 0 w 543305"/>
                <a:gd name="connsiteY0" fmla="*/ 0 h 543306"/>
                <a:gd name="connsiteX1" fmla="*/ 543306 w 543305"/>
                <a:gd name="connsiteY1" fmla="*/ 0 h 543306"/>
                <a:gd name="connsiteX2" fmla="*/ 543306 w 543305"/>
                <a:gd name="connsiteY2" fmla="*/ 543306 h 543306"/>
                <a:gd name="connsiteX3" fmla="*/ 0 w 543305"/>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5"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79F594E5-39F7-5122-ACD7-B01BB6AD6085}"/>
                </a:ext>
              </a:extLst>
            </p:cNvPr>
            <p:cNvSpPr/>
            <p:nvPr userDrawn="1"/>
          </p:nvSpPr>
          <p:spPr>
            <a:xfrm>
              <a:off x="9250999" y="2079375"/>
              <a:ext cx="335713" cy="335714"/>
            </a:xfrm>
            <a:custGeom>
              <a:avLst/>
              <a:gdLst>
                <a:gd name="connsiteX0" fmla="*/ 81915 w 163830"/>
                <a:gd name="connsiteY0" fmla="*/ 0 h 163830"/>
                <a:gd name="connsiteX1" fmla="*/ 0 w 163830"/>
                <a:gd name="connsiteY1" fmla="*/ 81915 h 163830"/>
                <a:gd name="connsiteX2" fmla="*/ 81915 w 163830"/>
                <a:gd name="connsiteY2" fmla="*/ 163830 h 163830"/>
                <a:gd name="connsiteX3" fmla="*/ 163830 w 163830"/>
                <a:gd name="connsiteY3" fmla="*/ 81915 h 163830"/>
                <a:gd name="connsiteX4" fmla="*/ 81915 w 163830"/>
                <a:gd name="connsiteY4" fmla="*/ 0 h 163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 h="163830">
                  <a:moveTo>
                    <a:pt x="81915" y="0"/>
                  </a:moveTo>
                  <a:cubicBezTo>
                    <a:pt x="36672" y="0"/>
                    <a:pt x="0" y="36671"/>
                    <a:pt x="0" y="81915"/>
                  </a:cubicBezTo>
                  <a:cubicBezTo>
                    <a:pt x="0" y="127159"/>
                    <a:pt x="36672" y="163830"/>
                    <a:pt x="81915" y="163830"/>
                  </a:cubicBezTo>
                  <a:cubicBezTo>
                    <a:pt x="127159" y="163830"/>
                    <a:pt x="163830" y="127159"/>
                    <a:pt x="163830" y="81915"/>
                  </a:cubicBezTo>
                  <a:cubicBezTo>
                    <a:pt x="163830" y="36671"/>
                    <a:pt x="127159" y="0"/>
                    <a:pt x="81915" y="0"/>
                  </a:cubicBezTo>
                  <a:close/>
                </a:path>
              </a:pathLst>
            </a:custGeom>
            <a:solidFill>
              <a:srgbClr val="FFFFFF"/>
            </a:solidFill>
            <a:ln w="9525"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9221A9C7-C6AD-0626-16DC-BE6C6F74C19B}"/>
                </a:ext>
              </a:extLst>
            </p:cNvPr>
            <p:cNvSpPr/>
            <p:nvPr userDrawn="1"/>
          </p:nvSpPr>
          <p:spPr>
            <a:xfrm>
              <a:off x="8804617" y="2079375"/>
              <a:ext cx="335713" cy="335711"/>
            </a:xfrm>
            <a:custGeom>
              <a:avLst/>
              <a:gdLst>
                <a:gd name="connsiteX0" fmla="*/ 163830 w 163830"/>
                <a:gd name="connsiteY0" fmla="*/ 81915 h 163829"/>
                <a:gd name="connsiteX1" fmla="*/ 81915 w 163830"/>
                <a:gd name="connsiteY1" fmla="*/ 163830 h 163829"/>
                <a:gd name="connsiteX2" fmla="*/ 1 w 163830"/>
                <a:gd name="connsiteY2" fmla="*/ 81915 h 163829"/>
                <a:gd name="connsiteX3" fmla="*/ 81915 w 163830"/>
                <a:gd name="connsiteY3" fmla="*/ 0 h 163829"/>
                <a:gd name="connsiteX4" fmla="*/ 163830 w 163830"/>
                <a:gd name="connsiteY4" fmla="*/ 81915 h 163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 h="163829">
                  <a:moveTo>
                    <a:pt x="163830" y="81915"/>
                  </a:moveTo>
                  <a:cubicBezTo>
                    <a:pt x="163830" y="127155"/>
                    <a:pt x="127156" y="163830"/>
                    <a:pt x="81915" y="163830"/>
                  </a:cubicBezTo>
                  <a:cubicBezTo>
                    <a:pt x="36675" y="163830"/>
                    <a:pt x="1" y="127155"/>
                    <a:pt x="1" y="81915"/>
                  </a:cubicBezTo>
                  <a:cubicBezTo>
                    <a:pt x="1" y="36675"/>
                    <a:pt x="36675" y="0"/>
                    <a:pt x="81915" y="0"/>
                  </a:cubicBezTo>
                  <a:cubicBezTo>
                    <a:pt x="127156" y="0"/>
                    <a:pt x="163830" y="36675"/>
                    <a:pt x="163830" y="81915"/>
                  </a:cubicBezTo>
                  <a:close/>
                </a:path>
              </a:pathLst>
            </a:custGeom>
            <a:solidFill>
              <a:srgbClr val="FFFFFF"/>
            </a:solidFill>
            <a:ln w="9525"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2857E51B-0F39-5587-5067-B466AAFF56CC}"/>
                </a:ext>
              </a:extLst>
            </p:cNvPr>
            <p:cNvSpPr/>
            <p:nvPr userDrawn="1"/>
          </p:nvSpPr>
          <p:spPr>
            <a:xfrm>
              <a:off x="3663327" y="1692523"/>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B9A5378C-3AD2-2975-4FF4-12CED3D169DD}"/>
                </a:ext>
              </a:extLst>
            </p:cNvPr>
            <p:cNvSpPr/>
            <p:nvPr userDrawn="1"/>
          </p:nvSpPr>
          <p:spPr>
            <a:xfrm>
              <a:off x="3867878" y="1889462"/>
              <a:ext cx="703825" cy="719246"/>
            </a:xfrm>
            <a:custGeom>
              <a:avLst/>
              <a:gdLst>
                <a:gd name="connsiteX0" fmla="*/ 204406 w 343471"/>
                <a:gd name="connsiteY0" fmla="*/ 148685 h 350996"/>
                <a:gd name="connsiteX1" fmla="*/ 332327 w 343471"/>
                <a:gd name="connsiteY1" fmla="*/ 0 h 350996"/>
                <a:gd name="connsiteX2" fmla="*/ 302038 w 343471"/>
                <a:gd name="connsiteY2" fmla="*/ 0 h 350996"/>
                <a:gd name="connsiteX3" fmla="*/ 190976 w 343471"/>
                <a:gd name="connsiteY3" fmla="*/ 129064 h 350996"/>
                <a:gd name="connsiteX4" fmla="*/ 102298 w 343471"/>
                <a:gd name="connsiteY4" fmla="*/ 0 h 350996"/>
                <a:gd name="connsiteX5" fmla="*/ 0 w 343471"/>
                <a:gd name="connsiteY5" fmla="*/ 0 h 350996"/>
                <a:gd name="connsiteX6" fmla="*/ 134112 w 343471"/>
                <a:gd name="connsiteY6" fmla="*/ 195167 h 350996"/>
                <a:gd name="connsiteX7" fmla="*/ 0 w 343471"/>
                <a:gd name="connsiteY7" fmla="*/ 350996 h 350996"/>
                <a:gd name="connsiteX8" fmla="*/ 30289 w 343471"/>
                <a:gd name="connsiteY8" fmla="*/ 350996 h 350996"/>
                <a:gd name="connsiteX9" fmla="*/ 147542 w 343471"/>
                <a:gd name="connsiteY9" fmla="*/ 214694 h 350996"/>
                <a:gd name="connsiteX10" fmla="*/ 241173 w 343471"/>
                <a:gd name="connsiteY10" fmla="*/ 350996 h 350996"/>
                <a:gd name="connsiteX11" fmla="*/ 343471 w 343471"/>
                <a:gd name="connsiteY11" fmla="*/ 350996 h 350996"/>
                <a:gd name="connsiteX12" fmla="*/ 204406 w 343471"/>
                <a:gd name="connsiteY12" fmla="*/ 148590 h 350996"/>
                <a:gd name="connsiteX13" fmla="*/ 204406 w 343471"/>
                <a:gd name="connsiteY13" fmla="*/ 148590 h 350996"/>
                <a:gd name="connsiteX14" fmla="*/ 162973 w 343471"/>
                <a:gd name="connsiteY14" fmla="*/ 196882 h 350996"/>
                <a:gd name="connsiteX15" fmla="*/ 149352 w 343471"/>
                <a:gd name="connsiteY15" fmla="*/ 177451 h 350996"/>
                <a:gd name="connsiteX16" fmla="*/ 41243 w 343471"/>
                <a:gd name="connsiteY16" fmla="*/ 22765 h 350996"/>
                <a:gd name="connsiteX17" fmla="*/ 87821 w 343471"/>
                <a:gd name="connsiteY17" fmla="*/ 22765 h 350996"/>
                <a:gd name="connsiteX18" fmla="*/ 175070 w 343471"/>
                <a:gd name="connsiteY18" fmla="*/ 147542 h 350996"/>
                <a:gd name="connsiteX19" fmla="*/ 188690 w 343471"/>
                <a:gd name="connsiteY19" fmla="*/ 166973 h 350996"/>
                <a:gd name="connsiteX20" fmla="*/ 302133 w 343471"/>
                <a:gd name="connsiteY20" fmla="*/ 329184 h 350996"/>
                <a:gd name="connsiteX21" fmla="*/ 255556 w 343471"/>
                <a:gd name="connsiteY21" fmla="*/ 329184 h 350996"/>
                <a:gd name="connsiteX22" fmla="*/ 162973 w 343471"/>
                <a:gd name="connsiteY22" fmla="*/ 196787 h 350996"/>
                <a:gd name="connsiteX23" fmla="*/ 162973 w 343471"/>
                <a:gd name="connsiteY23" fmla="*/ 196787 h 350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3471" h="350996">
                  <a:moveTo>
                    <a:pt x="204406" y="148685"/>
                  </a:moveTo>
                  <a:lnTo>
                    <a:pt x="332327" y="0"/>
                  </a:lnTo>
                  <a:lnTo>
                    <a:pt x="302038" y="0"/>
                  </a:lnTo>
                  <a:lnTo>
                    <a:pt x="190976" y="129064"/>
                  </a:lnTo>
                  <a:lnTo>
                    <a:pt x="102298" y="0"/>
                  </a:lnTo>
                  <a:lnTo>
                    <a:pt x="0" y="0"/>
                  </a:lnTo>
                  <a:lnTo>
                    <a:pt x="134112" y="195167"/>
                  </a:lnTo>
                  <a:lnTo>
                    <a:pt x="0" y="350996"/>
                  </a:lnTo>
                  <a:lnTo>
                    <a:pt x="30289" y="350996"/>
                  </a:lnTo>
                  <a:lnTo>
                    <a:pt x="147542" y="214694"/>
                  </a:lnTo>
                  <a:lnTo>
                    <a:pt x="241173" y="350996"/>
                  </a:lnTo>
                  <a:lnTo>
                    <a:pt x="343471" y="350996"/>
                  </a:lnTo>
                  <a:lnTo>
                    <a:pt x="204406" y="148590"/>
                  </a:lnTo>
                  <a:lnTo>
                    <a:pt x="204406" y="148590"/>
                  </a:lnTo>
                  <a:close/>
                  <a:moveTo>
                    <a:pt x="162973" y="196882"/>
                  </a:moveTo>
                  <a:lnTo>
                    <a:pt x="149352" y="177451"/>
                  </a:lnTo>
                  <a:lnTo>
                    <a:pt x="41243" y="22765"/>
                  </a:lnTo>
                  <a:lnTo>
                    <a:pt x="87821" y="22765"/>
                  </a:lnTo>
                  <a:lnTo>
                    <a:pt x="175070" y="147542"/>
                  </a:lnTo>
                  <a:lnTo>
                    <a:pt x="188690" y="166973"/>
                  </a:lnTo>
                  <a:lnTo>
                    <a:pt x="302133" y="329184"/>
                  </a:lnTo>
                  <a:lnTo>
                    <a:pt x="255556" y="329184"/>
                  </a:lnTo>
                  <a:lnTo>
                    <a:pt x="162973" y="196787"/>
                  </a:lnTo>
                  <a:lnTo>
                    <a:pt x="162973" y="196787"/>
                  </a:lnTo>
                  <a:close/>
                </a:path>
              </a:pathLst>
            </a:custGeom>
            <a:solidFill>
              <a:srgbClr val="FFFFFF"/>
            </a:solidFill>
            <a:ln w="9525" cap="flat">
              <a:noFill/>
              <a:prstDash val="solid"/>
              <a:miter/>
            </a:ln>
          </p:spPr>
          <p:txBody>
            <a:bodyPr rtlCol="0" anchor="ctr"/>
            <a:lstStyle/>
            <a:p>
              <a:endParaRPr lang="en-US"/>
            </a:p>
          </p:txBody>
        </p:sp>
      </p:grpSp>
      <p:sp>
        <p:nvSpPr>
          <p:cNvPr id="2" name="Title 7">
            <a:extLst>
              <a:ext uri="{FF2B5EF4-FFF2-40B4-BE49-F238E27FC236}">
                <a16:creationId xmlns:a16="http://schemas.microsoft.com/office/drawing/2014/main" id="{DAE593DB-8ADA-2B81-0837-94D520E6318E}"/>
              </a:ext>
            </a:extLst>
          </p:cNvPr>
          <p:cNvSpPr>
            <a:spLocks noGrp="1"/>
          </p:cNvSpPr>
          <p:nvPr>
            <p:ph type="title" hasCustomPrompt="1"/>
          </p:nvPr>
        </p:nvSpPr>
        <p:spPr>
          <a:xfrm>
            <a:off x="314692" y="365125"/>
            <a:ext cx="11492432" cy="886397"/>
          </a:xfrm>
        </p:spPr>
        <p:txBody>
          <a:bodyPr/>
          <a:lstStyle/>
          <a:p>
            <a:r>
              <a:rPr lang="en-US"/>
              <a:t>Keep up with ORNL’s latest scientific discoveries, economic impacts, and solutions for energy and national security</a:t>
            </a:r>
          </a:p>
        </p:txBody>
      </p:sp>
    </p:spTree>
    <p:extLst>
      <p:ext uri="{BB962C8B-B14F-4D97-AF65-F5344CB8AC3E}">
        <p14:creationId xmlns:p14="http://schemas.microsoft.com/office/powerpoint/2010/main" val="9248517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clusion | Logo">
    <p:spTree>
      <p:nvGrpSpPr>
        <p:cNvPr id="1" name=""/>
        <p:cNvGrpSpPr/>
        <p:nvPr/>
      </p:nvGrpSpPr>
      <p:grpSpPr>
        <a:xfrm>
          <a:off x="0" y="0"/>
          <a:ext cx="0" cy="0"/>
          <a:chOff x="0" y="0"/>
          <a:chExt cx="0" cy="0"/>
        </a:xfrm>
      </p:grpSpPr>
      <p:pic>
        <p:nvPicPr>
          <p:cNvPr id="3" name="Graphic 285">
            <a:extLst>
              <a:ext uri="{FF2B5EF4-FFF2-40B4-BE49-F238E27FC236}">
                <a16:creationId xmlns:a16="http://schemas.microsoft.com/office/drawing/2014/main" id="{89B1F087-DF83-09A8-95A1-156B3E903116}"/>
              </a:ext>
            </a:extLst>
          </p:cNvPr>
          <p:cNvPicPr>
            <a:picLocks noChangeAspect="1"/>
          </p:cNvPicPr>
          <p:nvPr userDrawn="1"/>
        </p:nvPicPr>
        <p:blipFill>
          <a:blip r:embed="rId2"/>
          <a:srcRect/>
          <a:stretch/>
        </p:blipFill>
        <p:spPr>
          <a:xfrm>
            <a:off x="0" y="0"/>
            <a:ext cx="12192000" cy="6858000"/>
          </a:xfrm>
          <a:prstGeom prst="rect">
            <a:avLst/>
          </a:prstGeom>
        </p:spPr>
      </p:pic>
      <p:pic>
        <p:nvPicPr>
          <p:cNvPr id="37" name="Graphic 36">
            <a:extLst>
              <a:ext uri="{FF2B5EF4-FFF2-40B4-BE49-F238E27FC236}">
                <a16:creationId xmlns:a16="http://schemas.microsoft.com/office/drawing/2014/main" id="{5CAC3282-DC62-4A2A-767F-48373E113E9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209255" y="2735048"/>
            <a:ext cx="5773490" cy="1387904"/>
          </a:xfrm>
          <a:prstGeom prst="rect">
            <a:avLst/>
          </a:prstGeom>
        </p:spPr>
      </p:pic>
      <p:grpSp>
        <p:nvGrpSpPr>
          <p:cNvPr id="4" name="Group 3">
            <a:extLst>
              <a:ext uri="{FF2B5EF4-FFF2-40B4-BE49-F238E27FC236}">
                <a16:creationId xmlns:a16="http://schemas.microsoft.com/office/drawing/2014/main" id="{3CBD199E-AAB8-C86C-7065-B0DAAC996DDA}"/>
              </a:ext>
            </a:extLst>
          </p:cNvPr>
          <p:cNvGrpSpPr/>
          <p:nvPr userDrawn="1"/>
        </p:nvGrpSpPr>
        <p:grpSpPr>
          <a:xfrm>
            <a:off x="4217981" y="6109219"/>
            <a:ext cx="4556510" cy="438912"/>
            <a:chOff x="859536" y="6108192"/>
            <a:chExt cx="4556510" cy="438912"/>
          </a:xfrm>
        </p:grpSpPr>
        <p:sp>
          <p:nvSpPr>
            <p:cNvPr id="7" name="TextBox 6">
              <a:extLst>
                <a:ext uri="{FF2B5EF4-FFF2-40B4-BE49-F238E27FC236}">
                  <a16:creationId xmlns:a16="http://schemas.microsoft.com/office/drawing/2014/main" id="{97197F97-DD05-46DC-A43C-9A85A489A4DD}"/>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a:solidFill>
                    <a:schemeClr val="bg1"/>
                  </a:solidFill>
                  <a:latin typeface="Roboto" panose="02000000000000000000" pitchFamily="2" charset="0"/>
                  <a:ea typeface="Roboto" panose="02000000000000000000" pitchFamily="2" charset="0"/>
                </a:rPr>
                <a:t>ORNL IS MANAGED BY UT-BATTELLE LLC </a:t>
              </a:r>
              <a:br>
                <a:rPr lang="en-US" sz="900" b="0">
                  <a:solidFill>
                    <a:schemeClr val="bg1"/>
                  </a:solidFill>
                  <a:latin typeface="Roboto" panose="02000000000000000000" pitchFamily="2" charset="0"/>
                  <a:ea typeface="Roboto" panose="02000000000000000000" pitchFamily="2" charset="0"/>
                </a:rPr>
              </a:br>
              <a:r>
                <a:rPr lang="en-US" sz="900" b="0">
                  <a:solidFill>
                    <a:schemeClr val="bg1"/>
                  </a:solidFill>
                  <a:latin typeface="Roboto" panose="02000000000000000000" pitchFamily="2" charset="0"/>
                  <a:ea typeface="Roboto" panose="02000000000000000000" pitchFamily="2" charset="0"/>
                </a:rPr>
                <a:t>FOR THE US DEPARTMENT OF ENERGY</a:t>
              </a:r>
            </a:p>
          </p:txBody>
        </p:sp>
        <p:pic>
          <p:nvPicPr>
            <p:cNvPr id="8" name="Picture 7" descr="Text&#10;&#10;AI-generated content may be incorrect.">
              <a:extLst>
                <a:ext uri="{FF2B5EF4-FFF2-40B4-BE49-F238E27FC236}">
                  <a16:creationId xmlns:a16="http://schemas.microsoft.com/office/drawing/2014/main" id="{CCDFDBFA-B5E9-EA5B-FE47-B868EED9A8DE}"/>
                </a:ext>
              </a:extLst>
            </p:cNvPr>
            <p:cNvPicPr>
              <a:picLocks noChangeAspect="1"/>
            </p:cNvPicPr>
            <p:nvPr userDrawn="1"/>
          </p:nvPicPr>
          <p:blipFill>
            <a:blip r:embed="rId5"/>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17541547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29768" y="274320"/>
            <a:ext cx="11425236" cy="535531"/>
          </a:xfrm>
        </p:spPr>
        <p:txBody>
          <a:bodyPr/>
          <a:lstStyle>
            <a:lvl1pPr>
              <a:lnSpc>
                <a:spcPct val="90000"/>
              </a:lnSpc>
              <a:defRPr sz="3200" baseline="0"/>
            </a:lvl1pPr>
          </a:lstStyle>
          <a:p>
            <a:r>
              <a:rPr lang="en-US"/>
              <a:t>Click to edit Master title style</a:t>
            </a:r>
          </a:p>
        </p:txBody>
      </p:sp>
    </p:spTree>
    <p:extLst>
      <p:ext uri="{BB962C8B-B14F-4D97-AF65-F5344CB8AC3E}">
        <p14:creationId xmlns:p14="http://schemas.microsoft.com/office/powerpoint/2010/main" val="14789768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29767" y="274320"/>
            <a:ext cx="11430000" cy="539496"/>
          </a:xfrm>
        </p:spPr>
        <p:txBody>
          <a:bodyPr/>
          <a:lstStyle>
            <a:lvl1pPr>
              <a:lnSpc>
                <a:spcPct val="90000"/>
              </a:lnSpc>
              <a:defRPr sz="3200"/>
            </a:lvl1pPr>
          </a:lstStyle>
          <a:p>
            <a:r>
              <a:rPr lang="en-US"/>
              <a:t>Click to edit Master title style</a:t>
            </a:r>
          </a:p>
        </p:txBody>
      </p:sp>
      <p:sp>
        <p:nvSpPr>
          <p:cNvPr id="3" name="Content Placeholder 2"/>
          <p:cNvSpPr>
            <a:spLocks noGrp="1"/>
          </p:cNvSpPr>
          <p:nvPr>
            <p:ph idx="1"/>
          </p:nvPr>
        </p:nvSpPr>
        <p:spPr>
          <a:xfrm>
            <a:off x="448055" y="1653735"/>
            <a:ext cx="11430000" cy="4047778"/>
          </a:xfrm>
        </p:spPr>
        <p:txBody>
          <a:bodyPr/>
          <a:lstStyle>
            <a:lvl1pPr marL="288925" indent="-288925">
              <a:spcBef>
                <a:spcPts val="1800"/>
              </a:spcBef>
              <a:buClr>
                <a:schemeClr val="tx1"/>
              </a:buClr>
              <a:buSzPct val="90000"/>
              <a:buFont typeface="Century Gothic" panose="020B0502020202020204" pitchFamily="34" charset="0"/>
              <a:buChar char="•"/>
              <a:defRPr lang="en-US" sz="2800" kern="1200" dirty="0">
                <a:solidFill>
                  <a:schemeClr val="tx1"/>
                </a:solidFill>
                <a:latin typeface="Century Gothic" panose="020B0502020202020204" pitchFamily="34" charset="0"/>
                <a:ea typeface="+mn-ea"/>
                <a:cs typeface="+mn-cs"/>
              </a:defRPr>
            </a:lvl1pPr>
            <a:lvl2pPr marL="687388" indent="-288925">
              <a:buClr>
                <a:schemeClr val="tx1"/>
              </a:buClr>
              <a:buSzPct val="90000"/>
              <a:buFont typeface="Century Gothic" panose="020B0502020202020204" pitchFamily="34" charset="0"/>
              <a:buChar char="–"/>
              <a:defRPr>
                <a:latin typeface="+mn-lt"/>
                <a:cs typeface="Arial" panose="020B0604020202020204" pitchFamily="34" charset="0"/>
              </a:defRPr>
            </a:lvl2pPr>
            <a:lvl3pPr marL="1031875" indent="-288925">
              <a:buClr>
                <a:schemeClr val="tx1"/>
              </a:buClr>
              <a:buSzPct val="90000"/>
              <a:buFont typeface="Century Gothic" panose="020B0502020202020204" pitchFamily="34" charset="0"/>
              <a:buChar char="•"/>
              <a:defRPr>
                <a:latin typeface="+mn-lt"/>
                <a:cs typeface="Arial" panose="020B0604020202020204" pitchFamily="34" charset="0"/>
              </a:defRPr>
            </a:lvl3pPr>
            <a:lvl4pPr>
              <a:buClr>
                <a:schemeClr val="tx1"/>
              </a:buClr>
              <a:defRPr>
                <a:latin typeface="+mn-lt"/>
                <a:cs typeface="Arial" panose="020B0604020202020204" pitchFamily="34" charset="0"/>
              </a:defRPr>
            </a:lvl4pPr>
            <a:lvl5pPr marL="1482725" indent="-222250">
              <a:buClr>
                <a:schemeClr val="tx1"/>
              </a:buClr>
              <a:buFont typeface="Arial" panose="020B0604020202020204" pitchFamily="34" charset="0"/>
              <a:buChar char="•"/>
              <a:defRPr>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685481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Sidebar and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58415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Column 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91870"/>
            <a:ext cx="3650690"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4228076" y="2191870"/>
            <a:ext cx="3646421"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8156060" y="2191870"/>
            <a:ext cx="3647391"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4" name="Text Placeholder 212">
            <a:extLst>
              <a:ext uri="{FF2B5EF4-FFF2-40B4-BE49-F238E27FC236}">
                <a16:creationId xmlns:a16="http://schemas.microsoft.com/office/drawing/2014/main" id="{0EDE83FF-6880-0C2B-F666-A52972148FBD}"/>
              </a:ext>
            </a:extLst>
          </p:cNvPr>
          <p:cNvSpPr>
            <a:spLocks noGrp="1"/>
          </p:cNvSpPr>
          <p:nvPr>
            <p:ph type="body" sz="quarter" idx="13" hasCustomPrompt="1"/>
          </p:nvPr>
        </p:nvSpPr>
        <p:spPr>
          <a:xfrm>
            <a:off x="314691" y="1636713"/>
            <a:ext cx="3646421"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5" name="Text Placeholder 212">
            <a:extLst>
              <a:ext uri="{FF2B5EF4-FFF2-40B4-BE49-F238E27FC236}">
                <a16:creationId xmlns:a16="http://schemas.microsoft.com/office/drawing/2014/main" id="{8CEEB1B0-74A1-A9A5-0E01-2E2E2380F2DF}"/>
              </a:ext>
            </a:extLst>
          </p:cNvPr>
          <p:cNvSpPr>
            <a:spLocks noGrp="1"/>
          </p:cNvSpPr>
          <p:nvPr>
            <p:ph type="body" sz="quarter" idx="15" hasCustomPrompt="1"/>
          </p:nvPr>
        </p:nvSpPr>
        <p:spPr>
          <a:xfrm>
            <a:off x="4231283" y="1636713"/>
            <a:ext cx="3646421"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6" name="Text Placeholder 212">
            <a:extLst>
              <a:ext uri="{FF2B5EF4-FFF2-40B4-BE49-F238E27FC236}">
                <a16:creationId xmlns:a16="http://schemas.microsoft.com/office/drawing/2014/main" id="{1B1FC136-726A-E90A-AA01-55CC4CA7F5C6}"/>
              </a:ext>
            </a:extLst>
          </p:cNvPr>
          <p:cNvSpPr>
            <a:spLocks noGrp="1"/>
          </p:cNvSpPr>
          <p:nvPr>
            <p:ph type="body" sz="quarter" idx="17" hasCustomPrompt="1"/>
          </p:nvPr>
        </p:nvSpPr>
        <p:spPr>
          <a:xfrm>
            <a:off x="8159995" y="1636713"/>
            <a:ext cx="3646421"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Tree>
    <p:extLst>
      <p:ext uri="{BB962C8B-B14F-4D97-AF65-F5344CB8AC3E}">
        <p14:creationId xmlns:p14="http://schemas.microsoft.com/office/powerpoint/2010/main" val="214295284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4753CB-6476-BF2C-3CDC-FAB102C713EC}"/>
              </a:ext>
            </a:extLst>
          </p:cNvPr>
          <p:cNvSpPr>
            <a:spLocks noGrp="1"/>
          </p:cNvSpPr>
          <p:nvPr>
            <p:ph type="title"/>
          </p:nvPr>
        </p:nvSpPr>
        <p:spPr>
          <a:xfrm>
            <a:off x="314692" y="365125"/>
            <a:ext cx="11492432" cy="443198"/>
          </a:xfrm>
          <a:prstGeom prst="rect">
            <a:avLst/>
          </a:prstGeom>
        </p:spPr>
        <p:txBody>
          <a:bodyPr vert="horz" wrap="square" lIns="0" tIns="0" rIns="0" bIns="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77933DD6-9940-13F2-ECB0-187773310927}"/>
              </a:ext>
            </a:extLst>
          </p:cNvPr>
          <p:cNvSpPr>
            <a:spLocks noGrp="1"/>
          </p:cNvSpPr>
          <p:nvPr>
            <p:ph type="body" idx="1"/>
          </p:nvPr>
        </p:nvSpPr>
        <p:spPr>
          <a:xfrm>
            <a:off x="314692" y="1817556"/>
            <a:ext cx="11492432" cy="402055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 name="Rectangle 6">
            <a:extLst>
              <a:ext uri="{FF2B5EF4-FFF2-40B4-BE49-F238E27FC236}">
                <a16:creationId xmlns:a16="http://schemas.microsoft.com/office/drawing/2014/main" id="{25FC33D5-6A3D-626E-929B-EDEF84A7F09B}"/>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100" b="1" smtClean="0">
                <a:solidFill>
                  <a:schemeClr val="bg2"/>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100" b="1">
              <a:solidFill>
                <a:schemeClr val="bg2"/>
              </a:solidFill>
              <a:latin typeface="Roboto" panose="02000000000000000000" pitchFamily="2" charset="0"/>
              <a:ea typeface="Roboto" panose="02000000000000000000" pitchFamily="2" charset="0"/>
              <a:cs typeface="Times New Roman" panose="02020603050405020304" pitchFamily="18" charset="0"/>
            </a:endParaRPr>
          </a:p>
        </p:txBody>
      </p:sp>
      <p:sp>
        <p:nvSpPr>
          <p:cNvPr id="41" name="Rectangle 256">
            <a:extLst>
              <a:ext uri="{FF2B5EF4-FFF2-40B4-BE49-F238E27FC236}">
                <a16:creationId xmlns:a16="http://schemas.microsoft.com/office/drawing/2014/main" id="{DF5E4726-94A1-FED7-677B-96B372546603}"/>
              </a:ext>
            </a:extLst>
          </p:cNvPr>
          <p:cNvSpPr txBox="1">
            <a:spLocks noChangeArrowheads="1"/>
          </p:cNvSpPr>
          <p:nvPr userDrawn="1"/>
        </p:nvSpPr>
        <p:spPr>
          <a:xfrm>
            <a:off x="7599464" y="6576851"/>
            <a:ext cx="3860800" cy="152400"/>
          </a:xfrm>
          <a:prstGeom prst="rect">
            <a:avLst/>
          </a:prstGeom>
          <a:ln/>
        </p:spPr>
        <p:txBody>
          <a:bodyPr anchor="ctr"/>
          <a:lstStyle/>
          <a:p>
            <a:pPr algn="r"/>
            <a:r>
              <a:rPr lang="en-US" sz="1000">
                <a:solidFill>
                  <a:schemeClr val="bg2"/>
                </a:solidFill>
                <a:latin typeface="Roboto" panose="02000000000000000000" pitchFamily="2" charset="0"/>
                <a:ea typeface="Roboto" panose="02000000000000000000" pitchFamily="2" charset="0"/>
                <a:cs typeface="Arial" pitchFamily="34" charset="0"/>
              </a:rPr>
              <a:t> </a:t>
            </a:r>
          </a:p>
        </p:txBody>
      </p:sp>
      <p:pic>
        <p:nvPicPr>
          <p:cNvPr id="4" name="Graphic 3">
            <a:extLst>
              <a:ext uri="{FF2B5EF4-FFF2-40B4-BE49-F238E27FC236}">
                <a16:creationId xmlns:a16="http://schemas.microsoft.com/office/drawing/2014/main" id="{54E8AFC4-0CE6-E93B-9E8C-DB368BD3C3DA}"/>
              </a:ext>
            </a:extLst>
          </p:cNvPr>
          <p:cNvPicPr>
            <a:picLocks noChangeAspect="1"/>
          </p:cNvPicPr>
          <p:nvPr userDrawn="1"/>
        </p:nvPicPr>
        <p:blipFill>
          <a:blip r:embed="rId36">
            <a:extLst>
              <a:ext uri="{96DAC541-7B7A-43D3-8B79-37D633B846F1}">
                <asvg:svgBlip xmlns:asvg="http://schemas.microsoft.com/office/drawing/2016/SVG/main" r:embed="rId37"/>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2196214776"/>
      </p:ext>
    </p:extLst>
  </p:cSld>
  <p:clrMap bg1="lt1" tx1="dk1" bg2="lt2" tx2="dk2" accent1="accent1" accent2="accent2" accent3="accent3" accent4="accent4" accent5="accent5" accent6="accent6" hlink="hlink" folHlink="folHlink"/>
  <p:sldLayoutIdLst>
    <p:sldLayoutId id="2147483873" r:id="rId1"/>
    <p:sldLayoutId id="2147483941" r:id="rId2"/>
    <p:sldLayoutId id="2147483939" r:id="rId3"/>
    <p:sldLayoutId id="2147483896" r:id="rId4"/>
    <p:sldLayoutId id="2147483927" r:id="rId5"/>
    <p:sldLayoutId id="2147483832" r:id="rId6"/>
    <p:sldLayoutId id="2147483894" r:id="rId7"/>
    <p:sldLayoutId id="2147483829" r:id="rId8"/>
    <p:sldLayoutId id="2147483897" r:id="rId9"/>
    <p:sldLayoutId id="2147483833" r:id="rId10"/>
    <p:sldLayoutId id="2147483952" r:id="rId11"/>
    <p:sldLayoutId id="2147483953" r:id="rId12"/>
    <p:sldLayoutId id="2147483954" r:id="rId13"/>
    <p:sldLayoutId id="2147483955" r:id="rId14"/>
    <p:sldLayoutId id="2147483956" r:id="rId15"/>
    <p:sldLayoutId id="2147483834" r:id="rId16"/>
    <p:sldLayoutId id="2147483940" r:id="rId17"/>
    <p:sldLayoutId id="2147483835" r:id="rId18"/>
    <p:sldLayoutId id="2147483928" r:id="rId19"/>
    <p:sldLayoutId id="2147483906" r:id="rId20"/>
    <p:sldLayoutId id="2147483905" r:id="rId21"/>
    <p:sldLayoutId id="2147483937" r:id="rId22"/>
    <p:sldLayoutId id="2147483947" r:id="rId23"/>
    <p:sldLayoutId id="2147483948" r:id="rId24"/>
    <p:sldLayoutId id="2147483951" r:id="rId25"/>
    <p:sldLayoutId id="2147483949" r:id="rId26"/>
    <p:sldLayoutId id="2147483868" r:id="rId27"/>
    <p:sldLayoutId id="2147483861" r:id="rId28"/>
    <p:sldLayoutId id="2147483930" r:id="rId29"/>
    <p:sldLayoutId id="2147483849" r:id="rId30"/>
    <p:sldLayoutId id="2147483957" r:id="rId31"/>
    <p:sldLayoutId id="2147483958" r:id="rId32"/>
    <p:sldLayoutId id="2147483959" r:id="rId33"/>
    <p:sldLayoutId id="2147483960" r:id="rId34"/>
  </p:sldLayoutIdLst>
  <p:hf hdr="0" dt="0"/>
  <p:txStyles>
    <p:titleStyle>
      <a:lvl1pPr algn="l" defTabSz="914400" rtl="0" eaLnBrk="1" latinLnBrk="0" hangingPunct="1">
        <a:lnSpc>
          <a:spcPct val="90000"/>
        </a:lnSpc>
        <a:spcBef>
          <a:spcPct val="0"/>
        </a:spcBef>
        <a:buNone/>
        <a:defRPr sz="3200" b="1" kern="1200">
          <a:solidFill>
            <a:schemeClr val="tx1"/>
          </a:solidFill>
          <a:latin typeface="Roboto" panose="02000000000000000000" pitchFamily="2" charset="0"/>
          <a:ea typeface="Roboto" panose="02000000000000000000" pitchFamily="2" charset="0"/>
          <a:cs typeface="+mj-cs"/>
        </a:defRPr>
      </a:lvl1pPr>
    </p:titleStyle>
    <p:bodyStyle>
      <a:lvl1pPr marL="0" indent="0" algn="l" defTabSz="914400" rtl="0" eaLnBrk="1" latinLnBrk="0" hangingPunct="1">
        <a:lnSpc>
          <a:spcPct val="90000"/>
        </a:lnSpc>
        <a:spcBef>
          <a:spcPts val="1200"/>
        </a:spcBef>
        <a:spcAft>
          <a:spcPts val="60"/>
        </a:spcAft>
        <a:buFont typeface="Arial" panose="020B0604020202020204" pitchFamily="34" charset="0"/>
        <a:buNone/>
        <a:defRPr sz="22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1200"/>
        </a:spcBef>
        <a:spcAft>
          <a:spcPts val="60"/>
        </a:spcAft>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2.xml"/><Relationship Id="rId5" Type="http://schemas.openxmlformats.org/officeDocument/2006/relationships/image" Target="../media/image15.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cast.ornl.gov/"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8B1F-BFB1-CC50-2580-E2ADE95FF0A0}"/>
              </a:ext>
            </a:extLst>
          </p:cNvPr>
          <p:cNvSpPr>
            <a:spLocks noGrp="1"/>
          </p:cNvSpPr>
          <p:nvPr>
            <p:ph type="ctrTitle"/>
          </p:nvPr>
        </p:nvSpPr>
        <p:spPr/>
        <p:txBody>
          <a:bodyPr/>
          <a:lstStyle/>
          <a:p>
            <a:r>
              <a:rPr lang="en-US" sz="2000" dirty="0"/>
              <a:t>Comparison of Two-Way Satellite Time and Frequency Transfer (TWSTFT) and PTP over long Distances </a:t>
            </a:r>
          </a:p>
        </p:txBody>
      </p:sp>
      <p:sp>
        <p:nvSpPr>
          <p:cNvPr id="3" name="Subtitle 2">
            <a:extLst>
              <a:ext uri="{FF2B5EF4-FFF2-40B4-BE49-F238E27FC236}">
                <a16:creationId xmlns:a16="http://schemas.microsoft.com/office/drawing/2014/main" id="{C563AA3E-CA79-A928-3E5C-72DD8F594C73}"/>
              </a:ext>
            </a:extLst>
          </p:cNvPr>
          <p:cNvSpPr>
            <a:spLocks noGrp="1"/>
          </p:cNvSpPr>
          <p:nvPr>
            <p:ph type="subTitle" idx="1"/>
          </p:nvPr>
        </p:nvSpPr>
        <p:spPr/>
        <p:txBody>
          <a:bodyPr/>
          <a:lstStyle/>
          <a:p>
            <a:r>
              <a:rPr lang="en-US" dirty="0">
                <a:latin typeface="Roboto"/>
                <a:ea typeface="Roboto"/>
                <a:cs typeface="Roboto"/>
              </a:rPr>
              <a:t>Presented by:</a:t>
            </a:r>
            <a:endParaRPr lang="en-US" dirty="0">
              <a:latin typeface="Roboto"/>
              <a:ea typeface="Roboto"/>
            </a:endParaRPr>
          </a:p>
        </p:txBody>
      </p:sp>
      <p:sp>
        <p:nvSpPr>
          <p:cNvPr id="4" name="Text Placeholder 3">
            <a:extLst>
              <a:ext uri="{FF2B5EF4-FFF2-40B4-BE49-F238E27FC236}">
                <a16:creationId xmlns:a16="http://schemas.microsoft.com/office/drawing/2014/main" id="{A80AB052-C5ED-4604-BB32-C7CFB365406D}"/>
              </a:ext>
            </a:extLst>
          </p:cNvPr>
          <p:cNvSpPr>
            <a:spLocks noGrp="1"/>
          </p:cNvSpPr>
          <p:nvPr>
            <p:ph type="body" sz="quarter" idx="14"/>
          </p:nvPr>
        </p:nvSpPr>
        <p:spPr/>
        <p:txBody>
          <a:bodyPr/>
          <a:lstStyle/>
          <a:p>
            <a:r>
              <a:rPr lang="en-US" dirty="0">
                <a:ea typeface="Roboto Light"/>
                <a:cs typeface="Roboto"/>
              </a:rPr>
              <a:t>September 22, 2025</a:t>
            </a:r>
            <a:endParaRPr lang="en-US" dirty="0">
              <a:ea typeface="Roboto Light"/>
            </a:endParaRPr>
          </a:p>
        </p:txBody>
      </p:sp>
      <p:sp>
        <p:nvSpPr>
          <p:cNvPr id="5" name="Text Placeholder 4">
            <a:extLst>
              <a:ext uri="{FF2B5EF4-FFF2-40B4-BE49-F238E27FC236}">
                <a16:creationId xmlns:a16="http://schemas.microsoft.com/office/drawing/2014/main" id="{36169892-B8FD-9314-2137-FD44D1A12AD5}"/>
              </a:ext>
            </a:extLst>
          </p:cNvPr>
          <p:cNvSpPr>
            <a:spLocks noGrp="1"/>
          </p:cNvSpPr>
          <p:nvPr>
            <p:ph type="body" sz="quarter" idx="15"/>
          </p:nvPr>
        </p:nvSpPr>
        <p:spPr>
          <a:xfrm>
            <a:off x="1215450" y="4229459"/>
            <a:ext cx="4523820" cy="1094398"/>
          </a:xfrm>
        </p:spPr>
        <p:txBody>
          <a:bodyPr/>
          <a:lstStyle/>
          <a:p>
            <a:r>
              <a:rPr lang="en-US" dirty="0">
                <a:latin typeface="Roboto Light"/>
                <a:ea typeface="Roboto Light"/>
                <a:cs typeface="Roboto Light"/>
              </a:rPr>
              <a:t>Amir Osman</a:t>
            </a:r>
          </a:p>
          <a:p>
            <a:r>
              <a:rPr lang="en-US" dirty="0">
                <a:latin typeface="Roboto Light"/>
                <a:ea typeface="Roboto Light"/>
              </a:rPr>
              <a:t>Chris Cooper</a:t>
            </a:r>
            <a:endParaRPr lang="en-US" dirty="0"/>
          </a:p>
        </p:txBody>
      </p:sp>
    </p:spTree>
    <p:extLst>
      <p:ext uri="{BB962C8B-B14F-4D97-AF65-F5344CB8AC3E}">
        <p14:creationId xmlns:p14="http://schemas.microsoft.com/office/powerpoint/2010/main" val="4251991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59724-9F1E-56CB-5509-7D95FA4E84A1}"/>
              </a:ext>
            </a:extLst>
          </p:cNvPr>
          <p:cNvSpPr>
            <a:spLocks noGrp="1"/>
          </p:cNvSpPr>
          <p:nvPr>
            <p:ph type="title"/>
          </p:nvPr>
        </p:nvSpPr>
        <p:spPr/>
        <p:txBody>
          <a:bodyPr/>
          <a:lstStyle/>
          <a:p>
            <a:r>
              <a:rPr lang="en-US" dirty="0"/>
              <a:t>Center for Alternative Synchronization and Timing (CAST)</a:t>
            </a:r>
            <a:br>
              <a:rPr lang="en-US" dirty="0"/>
            </a:br>
            <a:r>
              <a:rPr lang="en-US" sz="2400" dirty="0">
                <a:solidFill>
                  <a:srgbClr val="FF9E1B"/>
                </a:solidFill>
              </a:rPr>
              <a:t>Integrated Test Bed for Complementary Synchronization Solutions</a:t>
            </a:r>
            <a:endParaRPr lang="en-US" dirty="0"/>
          </a:p>
        </p:txBody>
      </p:sp>
      <p:sp>
        <p:nvSpPr>
          <p:cNvPr id="3" name="Content Placeholder 2">
            <a:extLst>
              <a:ext uri="{FF2B5EF4-FFF2-40B4-BE49-F238E27FC236}">
                <a16:creationId xmlns:a16="http://schemas.microsoft.com/office/drawing/2014/main" id="{25B63D64-E2E9-723F-5BC4-3E4989EFF139}"/>
              </a:ext>
            </a:extLst>
          </p:cNvPr>
          <p:cNvSpPr>
            <a:spLocks noGrp="1"/>
          </p:cNvSpPr>
          <p:nvPr>
            <p:ph sz="half" idx="1"/>
          </p:nvPr>
        </p:nvSpPr>
        <p:spPr/>
        <p:txBody>
          <a:bodyPr/>
          <a:lstStyle/>
          <a:p>
            <a:r>
              <a:rPr lang="en-US" dirty="0"/>
              <a:t>GPS is vulnerable to spoofing and other cyber threats</a:t>
            </a:r>
          </a:p>
          <a:p>
            <a:r>
              <a:rPr lang="en-US" dirty="0"/>
              <a:t>Executive Order 13905 (2020): National Resilience through PNT</a:t>
            </a:r>
          </a:p>
          <a:p>
            <a:r>
              <a:rPr lang="en-US" dirty="0"/>
              <a:t>Alternative timing necessary for a modern grid</a:t>
            </a:r>
          </a:p>
          <a:p>
            <a:endParaRPr lang="en-US" dirty="0"/>
          </a:p>
        </p:txBody>
      </p:sp>
      <p:sp>
        <p:nvSpPr>
          <p:cNvPr id="4" name="Content Placeholder 3">
            <a:extLst>
              <a:ext uri="{FF2B5EF4-FFF2-40B4-BE49-F238E27FC236}">
                <a16:creationId xmlns:a16="http://schemas.microsoft.com/office/drawing/2014/main" id="{BF554A9B-4128-DEFA-3E00-6E495C95ED88}"/>
              </a:ext>
            </a:extLst>
          </p:cNvPr>
          <p:cNvSpPr>
            <a:spLocks noGrp="1"/>
          </p:cNvSpPr>
          <p:nvPr>
            <p:ph sz="half" idx="14"/>
          </p:nvPr>
        </p:nvSpPr>
        <p:spPr/>
        <p:txBody>
          <a:bodyPr/>
          <a:lstStyle/>
          <a:p>
            <a:r>
              <a:rPr lang="en-US" dirty="0"/>
              <a:t>Commercial first</a:t>
            </a:r>
          </a:p>
          <a:p>
            <a:r>
              <a:rPr lang="en-US" dirty="0"/>
              <a:t>Assessing and validating against strict grid requirements</a:t>
            </a:r>
          </a:p>
          <a:p>
            <a:r>
              <a:rPr lang="en-US" dirty="0"/>
              <a:t>Partnerships to improve, refine, and adapt OEM capabilities</a:t>
            </a:r>
          </a:p>
          <a:p>
            <a:r>
              <a:rPr lang="en-US" dirty="0"/>
              <a:t>CRADA with NIST</a:t>
            </a:r>
          </a:p>
          <a:p>
            <a:endParaRPr lang="en-US" dirty="0"/>
          </a:p>
        </p:txBody>
      </p:sp>
      <p:sp>
        <p:nvSpPr>
          <p:cNvPr id="5" name="Content Placeholder 4">
            <a:extLst>
              <a:ext uri="{FF2B5EF4-FFF2-40B4-BE49-F238E27FC236}">
                <a16:creationId xmlns:a16="http://schemas.microsoft.com/office/drawing/2014/main" id="{B4A2E00E-8D37-8F8B-E9E6-6911805B16DA}"/>
              </a:ext>
            </a:extLst>
          </p:cNvPr>
          <p:cNvSpPr>
            <a:spLocks noGrp="1"/>
          </p:cNvSpPr>
          <p:nvPr>
            <p:ph sz="half" idx="16"/>
          </p:nvPr>
        </p:nvSpPr>
        <p:spPr/>
        <p:txBody>
          <a:bodyPr/>
          <a:lstStyle/>
          <a:p>
            <a:r>
              <a:rPr lang="en-US" dirty="0"/>
              <a:t>Test and validate in real-world utility environments</a:t>
            </a:r>
          </a:p>
          <a:p>
            <a:r>
              <a:rPr lang="en-US" dirty="0"/>
              <a:t>Partnerships with NIST, multiple national labs, multiple PMAs, multiple utilities</a:t>
            </a:r>
          </a:p>
          <a:p>
            <a:r>
              <a:rPr lang="en-US" dirty="0"/>
              <a:t>Documenting and publishing best practices</a:t>
            </a:r>
          </a:p>
        </p:txBody>
      </p:sp>
      <p:sp>
        <p:nvSpPr>
          <p:cNvPr id="6" name="Text Placeholder 5">
            <a:extLst>
              <a:ext uri="{FF2B5EF4-FFF2-40B4-BE49-F238E27FC236}">
                <a16:creationId xmlns:a16="http://schemas.microsoft.com/office/drawing/2014/main" id="{8EC8933B-7719-2DF2-F5E7-526CADDF1DCD}"/>
              </a:ext>
            </a:extLst>
          </p:cNvPr>
          <p:cNvSpPr>
            <a:spLocks noGrp="1"/>
          </p:cNvSpPr>
          <p:nvPr>
            <p:ph type="body" sz="quarter" idx="13"/>
          </p:nvPr>
        </p:nvSpPr>
        <p:spPr>
          <a:xfrm>
            <a:off x="314691" y="1421177"/>
            <a:ext cx="3646421" cy="649502"/>
          </a:xfrm>
        </p:spPr>
        <p:txBody>
          <a:bodyPr/>
          <a:lstStyle/>
          <a:p>
            <a:r>
              <a:rPr lang="en-US" dirty="0"/>
              <a:t>National Security &amp; Modernization Imperative</a:t>
            </a:r>
          </a:p>
          <a:p>
            <a:endParaRPr lang="en-US" dirty="0"/>
          </a:p>
        </p:txBody>
      </p:sp>
      <p:sp>
        <p:nvSpPr>
          <p:cNvPr id="7" name="Text Placeholder 6">
            <a:extLst>
              <a:ext uri="{FF2B5EF4-FFF2-40B4-BE49-F238E27FC236}">
                <a16:creationId xmlns:a16="http://schemas.microsoft.com/office/drawing/2014/main" id="{DC2C65C4-EC5F-A8FE-17F7-E2B3292DD02E}"/>
              </a:ext>
            </a:extLst>
          </p:cNvPr>
          <p:cNvSpPr>
            <a:spLocks noGrp="1"/>
          </p:cNvSpPr>
          <p:nvPr>
            <p:ph type="body" sz="quarter" idx="15"/>
          </p:nvPr>
        </p:nvSpPr>
        <p:spPr>
          <a:xfrm>
            <a:off x="4231283" y="1421177"/>
            <a:ext cx="3646421" cy="649501"/>
          </a:xfrm>
        </p:spPr>
        <p:txBody>
          <a:bodyPr/>
          <a:lstStyle/>
          <a:p>
            <a:r>
              <a:rPr lang="en-US" dirty="0"/>
              <a:t>One-of-a-Kind Testbed with Dozens of Partnerships</a:t>
            </a:r>
          </a:p>
        </p:txBody>
      </p:sp>
      <p:sp>
        <p:nvSpPr>
          <p:cNvPr id="8" name="Text Placeholder 7">
            <a:extLst>
              <a:ext uri="{FF2B5EF4-FFF2-40B4-BE49-F238E27FC236}">
                <a16:creationId xmlns:a16="http://schemas.microsoft.com/office/drawing/2014/main" id="{65131CAA-4DD5-92BD-D671-CA6B52FB6C45}"/>
              </a:ext>
            </a:extLst>
          </p:cNvPr>
          <p:cNvSpPr>
            <a:spLocks noGrp="1"/>
          </p:cNvSpPr>
          <p:nvPr>
            <p:ph type="body" sz="quarter" idx="17"/>
          </p:nvPr>
        </p:nvSpPr>
        <p:spPr>
          <a:xfrm>
            <a:off x="8159995" y="1421177"/>
            <a:ext cx="3646421" cy="649501"/>
          </a:xfrm>
        </p:spPr>
        <p:txBody>
          <a:bodyPr/>
          <a:lstStyle/>
          <a:p>
            <a:r>
              <a:rPr lang="en-US" dirty="0"/>
              <a:t>Established Capacity for Transition to Utilities</a:t>
            </a:r>
          </a:p>
          <a:p>
            <a:endParaRPr lang="en-US" dirty="0"/>
          </a:p>
        </p:txBody>
      </p:sp>
      <p:pic>
        <p:nvPicPr>
          <p:cNvPr id="9" name="Picture 8">
            <a:extLst>
              <a:ext uri="{FF2B5EF4-FFF2-40B4-BE49-F238E27FC236}">
                <a16:creationId xmlns:a16="http://schemas.microsoft.com/office/drawing/2014/main" id="{FF77119F-DDD5-DD7A-FBD7-C5A9E8894C19}"/>
              </a:ext>
            </a:extLst>
          </p:cNvPr>
          <p:cNvPicPr>
            <a:picLocks noChangeAspect="1"/>
          </p:cNvPicPr>
          <p:nvPr/>
        </p:nvPicPr>
        <p:blipFill rotWithShape="1">
          <a:blip r:embed="rId2"/>
          <a:srcRect l="12929" t="28031" r="12469" b="29539"/>
          <a:stretch/>
        </p:blipFill>
        <p:spPr>
          <a:xfrm>
            <a:off x="3354430" y="4354747"/>
            <a:ext cx="5695807" cy="2503253"/>
          </a:xfrm>
          <a:prstGeom prst="rect">
            <a:avLst/>
          </a:prstGeom>
          <a:solidFill>
            <a:schemeClr val="bg1"/>
          </a:solidFill>
        </p:spPr>
      </p:pic>
    </p:spTree>
    <p:extLst>
      <p:ext uri="{BB962C8B-B14F-4D97-AF65-F5344CB8AC3E}">
        <p14:creationId xmlns:p14="http://schemas.microsoft.com/office/powerpoint/2010/main" val="778172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41568B39-6C21-FF71-283B-3CA1A400D999}"/>
              </a:ext>
            </a:extLst>
          </p:cNvPr>
          <p:cNvPicPr>
            <a:picLocks noGrp="1" noChangeAspect="1"/>
          </p:cNvPicPr>
          <p:nvPr>
            <p:ph type="pic" sz="quarter" idx="13"/>
          </p:nvPr>
        </p:nvPicPr>
        <p:blipFill>
          <a:blip r:embed="rId2"/>
          <a:srcRect l="22501" r="22501"/>
          <a:stretch>
            <a:fillRect/>
          </a:stretch>
        </p:blipFill>
        <p:spPr/>
      </p:pic>
      <p:sp>
        <p:nvSpPr>
          <p:cNvPr id="3" name="Title 2">
            <a:extLst>
              <a:ext uri="{FF2B5EF4-FFF2-40B4-BE49-F238E27FC236}">
                <a16:creationId xmlns:a16="http://schemas.microsoft.com/office/drawing/2014/main" id="{445F7AFF-742F-08CA-2D82-9EE1C940351D}"/>
              </a:ext>
            </a:extLst>
          </p:cNvPr>
          <p:cNvSpPr>
            <a:spLocks noGrp="1"/>
          </p:cNvSpPr>
          <p:nvPr>
            <p:ph type="title"/>
          </p:nvPr>
        </p:nvSpPr>
        <p:spPr/>
        <p:txBody>
          <a:bodyPr/>
          <a:lstStyle/>
          <a:p>
            <a:r>
              <a:rPr lang="en-US"/>
              <a:t>CAST: Enabling Grid Resilience through Timing &amp; Synchronization</a:t>
            </a:r>
          </a:p>
        </p:txBody>
      </p:sp>
      <p:sp>
        <p:nvSpPr>
          <p:cNvPr id="4" name="Content Placeholder 3">
            <a:extLst>
              <a:ext uri="{FF2B5EF4-FFF2-40B4-BE49-F238E27FC236}">
                <a16:creationId xmlns:a16="http://schemas.microsoft.com/office/drawing/2014/main" id="{53C3E2F2-0F27-B84B-C24E-F2AE481EBBD9}"/>
              </a:ext>
            </a:extLst>
          </p:cNvPr>
          <p:cNvSpPr>
            <a:spLocks noGrp="1"/>
          </p:cNvSpPr>
          <p:nvPr>
            <p:ph sz="half" idx="1"/>
          </p:nvPr>
        </p:nvSpPr>
        <p:spPr>
          <a:xfrm>
            <a:off x="314693" y="2514601"/>
            <a:ext cx="4986650" cy="3756990"/>
          </a:xfrm>
        </p:spPr>
        <p:txBody>
          <a:bodyPr/>
          <a:lstStyle/>
          <a:p>
            <a:r>
              <a:rPr lang="en-US" sz="1800" dirty="0"/>
              <a:t>Perform </a:t>
            </a:r>
            <a:r>
              <a:rPr lang="en-US" sz="1800" b="1" dirty="0"/>
              <a:t>R&amp;D</a:t>
            </a:r>
            <a:r>
              <a:rPr lang="en-US" sz="1800" dirty="0"/>
              <a:t> and provide </a:t>
            </a:r>
            <a:r>
              <a:rPr lang="en-US" sz="1800" b="1" dirty="0"/>
              <a:t>technical assistance </a:t>
            </a:r>
            <a:r>
              <a:rPr lang="en-US" sz="1800" dirty="0"/>
              <a:t>on the implementation of alternative timing solutions</a:t>
            </a:r>
          </a:p>
          <a:p>
            <a:r>
              <a:rPr lang="en-US" sz="1800" dirty="0">
                <a:latin typeface="+mn-lt"/>
              </a:rPr>
              <a:t>Test, evaluate, and document the capabilities and limitations of today’s technology for </a:t>
            </a:r>
            <a:r>
              <a:rPr lang="en-US" sz="1800" b="1" dirty="0">
                <a:latin typeface="+mn-lt"/>
              </a:rPr>
              <a:t>augmenting GPS </a:t>
            </a:r>
            <a:r>
              <a:rPr lang="en-US" sz="1800" dirty="0">
                <a:latin typeface="+mn-lt"/>
              </a:rPr>
              <a:t>time</a:t>
            </a:r>
          </a:p>
          <a:p>
            <a:r>
              <a:rPr lang="en-US" sz="1800" dirty="0">
                <a:latin typeface="+mn-lt"/>
              </a:rPr>
              <a:t>Design and test resilient timing architectures that:</a:t>
            </a:r>
          </a:p>
          <a:p>
            <a:pPr marL="285750" indent="-285750">
              <a:lnSpc>
                <a:spcPct val="100000"/>
              </a:lnSpc>
              <a:spcBef>
                <a:spcPts val="0"/>
              </a:spcBef>
              <a:buFont typeface="Arial" panose="020B0604020202020204" pitchFamily="34" charset="0"/>
              <a:buChar char="•"/>
            </a:pPr>
            <a:r>
              <a:rPr lang="en-US" sz="1400" b="1" dirty="0">
                <a:latin typeface="+mn-lt"/>
              </a:rPr>
              <a:t>Use COTS </a:t>
            </a:r>
            <a:r>
              <a:rPr lang="en-US" sz="1400" dirty="0">
                <a:latin typeface="+mn-lt"/>
              </a:rPr>
              <a:t>capabilities</a:t>
            </a:r>
          </a:p>
          <a:p>
            <a:pPr marL="285750" indent="-285750">
              <a:lnSpc>
                <a:spcPct val="100000"/>
              </a:lnSpc>
              <a:spcBef>
                <a:spcPts val="0"/>
              </a:spcBef>
              <a:buFont typeface="Arial" panose="020B0604020202020204" pitchFamily="34" charset="0"/>
              <a:buChar char="•"/>
            </a:pPr>
            <a:r>
              <a:rPr lang="en-US" sz="1400" b="1" dirty="0">
                <a:latin typeface="+mn-lt"/>
              </a:rPr>
              <a:t>Easily integrate </a:t>
            </a:r>
            <a:r>
              <a:rPr lang="en-US" sz="1400" dirty="0">
                <a:latin typeface="+mn-lt"/>
              </a:rPr>
              <a:t>into existing technical environments (federal, utility)</a:t>
            </a:r>
          </a:p>
          <a:p>
            <a:pPr marL="285750" indent="-285750">
              <a:lnSpc>
                <a:spcPct val="100000"/>
              </a:lnSpc>
              <a:spcBef>
                <a:spcPts val="0"/>
              </a:spcBef>
              <a:buFont typeface="Arial" panose="020B0604020202020204" pitchFamily="34" charset="0"/>
              <a:buChar char="•"/>
            </a:pPr>
            <a:r>
              <a:rPr lang="en-US" sz="1400" dirty="0">
                <a:latin typeface="+mn-lt"/>
              </a:rPr>
              <a:t>Drive </a:t>
            </a:r>
            <a:r>
              <a:rPr lang="en-US" sz="1400" b="1" dirty="0">
                <a:latin typeface="+mn-lt"/>
              </a:rPr>
              <a:t>reliable and economical scaling </a:t>
            </a:r>
            <a:r>
              <a:rPr lang="en-US" sz="1400" dirty="0">
                <a:latin typeface="+mn-lt"/>
              </a:rPr>
              <a:t>to large geographic areas</a:t>
            </a:r>
          </a:p>
          <a:p>
            <a:pPr marL="285750" indent="-285750">
              <a:lnSpc>
                <a:spcPct val="100000"/>
              </a:lnSpc>
              <a:spcBef>
                <a:spcPts val="0"/>
              </a:spcBef>
              <a:buFont typeface="Arial" panose="020B0604020202020204" pitchFamily="34" charset="0"/>
              <a:buChar char="•"/>
            </a:pPr>
            <a:r>
              <a:rPr lang="en-US" sz="1400" b="1" dirty="0">
                <a:latin typeface="+mn-lt"/>
              </a:rPr>
              <a:t>Ensure security </a:t>
            </a:r>
            <a:r>
              <a:rPr lang="en-US" sz="1400" dirty="0">
                <a:latin typeface="+mn-lt"/>
              </a:rPr>
              <a:t>and resistance to cyber intrusion</a:t>
            </a:r>
          </a:p>
          <a:p>
            <a:endParaRPr lang="en-US" sz="1800" dirty="0">
              <a:latin typeface="+mn-lt"/>
            </a:endParaRPr>
          </a:p>
        </p:txBody>
      </p:sp>
    </p:spTree>
    <p:extLst>
      <p:ext uri="{BB962C8B-B14F-4D97-AF65-F5344CB8AC3E}">
        <p14:creationId xmlns:p14="http://schemas.microsoft.com/office/powerpoint/2010/main" val="1785574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E69CE-DF7A-7C28-C734-1527931BBA81}"/>
              </a:ext>
            </a:extLst>
          </p:cNvPr>
          <p:cNvSpPr>
            <a:spLocks noGrp="1"/>
          </p:cNvSpPr>
          <p:nvPr>
            <p:ph type="title"/>
          </p:nvPr>
        </p:nvSpPr>
        <p:spPr>
          <a:xfrm>
            <a:off x="459265" y="239343"/>
            <a:ext cx="11425236" cy="978729"/>
          </a:xfrm>
        </p:spPr>
        <p:txBody>
          <a:bodyPr/>
          <a:lstStyle/>
          <a:p>
            <a:r>
              <a:rPr lang="en-US"/>
              <a:t>Comparison of Two-Way Satellite Time and Frequency Transfer (TWSTFT) and PTP over long Distances </a:t>
            </a:r>
          </a:p>
        </p:txBody>
      </p:sp>
      <p:sp>
        <p:nvSpPr>
          <p:cNvPr id="4" name="TextBox 3">
            <a:extLst>
              <a:ext uri="{FF2B5EF4-FFF2-40B4-BE49-F238E27FC236}">
                <a16:creationId xmlns:a16="http://schemas.microsoft.com/office/drawing/2014/main" id="{7FF614BC-3390-3B5C-5487-8ADAE95CBE3E}"/>
              </a:ext>
            </a:extLst>
          </p:cNvPr>
          <p:cNvSpPr txBox="1"/>
          <p:nvPr/>
        </p:nvSpPr>
        <p:spPr>
          <a:xfrm>
            <a:off x="4012461" y="1381465"/>
            <a:ext cx="361647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ea typeface="Roboto"/>
                <a:cs typeface="Roboto"/>
              </a:rPr>
              <a:t>Geostationary Satellite</a:t>
            </a:r>
            <a:endParaRPr lang="en-US" dirty="0">
              <a:ea typeface="Roboto"/>
              <a:cs typeface="Roboto"/>
            </a:endParaRPr>
          </a:p>
        </p:txBody>
      </p:sp>
      <p:pic>
        <p:nvPicPr>
          <p:cNvPr id="5" name="Picture 4" descr="A diagram of a satellite connection&#10;&#10;Description automatically generated with medium confidence">
            <a:extLst>
              <a:ext uri="{FF2B5EF4-FFF2-40B4-BE49-F238E27FC236}">
                <a16:creationId xmlns:a16="http://schemas.microsoft.com/office/drawing/2014/main" id="{84CE70F5-E4D6-A00B-B3E0-6F8CF4EBB674}"/>
              </a:ext>
            </a:extLst>
          </p:cNvPr>
          <p:cNvPicPr>
            <a:picLocks noChangeAspect="1"/>
          </p:cNvPicPr>
          <p:nvPr/>
        </p:nvPicPr>
        <p:blipFill>
          <a:blip r:embed="rId2" cstate="print">
            <a:extLst>
              <a:ext uri="{28A0092B-C50C-407E-A947-70E740481C1C}">
                <a14:useLocalDpi xmlns:a14="http://schemas.microsoft.com/office/drawing/2010/main" val="0"/>
              </a:ext>
            </a:extLst>
          </a:blip>
          <a:srcRect t="11442" r="2" b="831"/>
          <a:stretch/>
        </p:blipFill>
        <p:spPr bwMode="auto">
          <a:xfrm>
            <a:off x="1573162" y="2023503"/>
            <a:ext cx="8495070" cy="4414625"/>
          </a:xfrm>
          <a:prstGeom prst="rect">
            <a:avLst/>
          </a:prstGeom>
          <a:noFill/>
        </p:spPr>
      </p:pic>
      <p:pic>
        <p:nvPicPr>
          <p:cNvPr id="8" name="Picture 7">
            <a:extLst>
              <a:ext uri="{FF2B5EF4-FFF2-40B4-BE49-F238E27FC236}">
                <a16:creationId xmlns:a16="http://schemas.microsoft.com/office/drawing/2014/main" id="{9D498993-1EFB-D926-6FDA-ECB35B528844}"/>
              </a:ext>
            </a:extLst>
          </p:cNvPr>
          <p:cNvPicPr>
            <a:picLocks noChangeAspect="1"/>
          </p:cNvPicPr>
          <p:nvPr/>
        </p:nvPicPr>
        <p:blipFill>
          <a:blip r:embed="rId3"/>
          <a:stretch>
            <a:fillRect/>
          </a:stretch>
        </p:blipFill>
        <p:spPr>
          <a:xfrm>
            <a:off x="5374740" y="1914190"/>
            <a:ext cx="797143" cy="610798"/>
          </a:xfrm>
          <a:prstGeom prst="rect">
            <a:avLst/>
          </a:prstGeom>
        </p:spPr>
      </p:pic>
      <p:sp>
        <p:nvSpPr>
          <p:cNvPr id="14" name="TextBox 13">
            <a:extLst>
              <a:ext uri="{FF2B5EF4-FFF2-40B4-BE49-F238E27FC236}">
                <a16:creationId xmlns:a16="http://schemas.microsoft.com/office/drawing/2014/main" id="{90E4B3C5-6C39-75EB-FD0A-76797C6AC45E}"/>
              </a:ext>
            </a:extLst>
          </p:cNvPr>
          <p:cNvSpPr txBox="1"/>
          <p:nvPr/>
        </p:nvSpPr>
        <p:spPr>
          <a:xfrm>
            <a:off x="2379406" y="6064503"/>
            <a:ext cx="6764594" cy="646331"/>
          </a:xfrm>
          <a:prstGeom prst="rect">
            <a:avLst/>
          </a:prstGeom>
          <a:solidFill>
            <a:schemeClr val="accent2"/>
          </a:solidFill>
        </p:spPr>
        <p:txBody>
          <a:bodyPr wrap="square">
            <a:spAutoFit/>
          </a:bodyPr>
          <a:lstStyle/>
          <a:p>
            <a:r>
              <a:rPr lang="x-none" dirty="0"/>
              <a:t>Figure shows the details on the TWSTFT setup between ORNL and INL as well as PTP over ESnet for the comparison purpose.</a:t>
            </a:r>
            <a:endParaRPr lang="en-US" dirty="0"/>
          </a:p>
        </p:txBody>
      </p:sp>
    </p:spTree>
    <p:extLst>
      <p:ext uri="{BB962C8B-B14F-4D97-AF65-F5344CB8AC3E}">
        <p14:creationId xmlns:p14="http://schemas.microsoft.com/office/powerpoint/2010/main" val="2153698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CDBDE-9730-A11C-0D10-CFF721CD8D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CA6AE8-93F6-0033-883F-8325280E05A2}"/>
              </a:ext>
            </a:extLst>
          </p:cNvPr>
          <p:cNvSpPr>
            <a:spLocks noGrp="1"/>
          </p:cNvSpPr>
          <p:nvPr>
            <p:ph type="title"/>
          </p:nvPr>
        </p:nvSpPr>
        <p:spPr>
          <a:xfrm>
            <a:off x="429768" y="274320"/>
            <a:ext cx="11425236" cy="978729"/>
          </a:xfrm>
        </p:spPr>
        <p:txBody>
          <a:bodyPr/>
          <a:lstStyle/>
          <a:p>
            <a:r>
              <a:rPr lang="en-US">
                <a:latin typeface="Roboto"/>
                <a:ea typeface="Roboto"/>
                <a:cs typeface="Roboto"/>
              </a:rPr>
              <a:t>Two-Way Satellite Time and Frequency Transfer (TWSTFT): Why is it Important?</a:t>
            </a:r>
          </a:p>
        </p:txBody>
      </p:sp>
      <p:sp>
        <p:nvSpPr>
          <p:cNvPr id="6" name="TextBox 5">
            <a:extLst>
              <a:ext uri="{FF2B5EF4-FFF2-40B4-BE49-F238E27FC236}">
                <a16:creationId xmlns:a16="http://schemas.microsoft.com/office/drawing/2014/main" id="{DB61DEBE-4CDA-E3A4-2FC6-5A19B9E0FF58}"/>
              </a:ext>
            </a:extLst>
          </p:cNvPr>
          <p:cNvSpPr txBox="1"/>
          <p:nvPr/>
        </p:nvSpPr>
        <p:spPr>
          <a:xfrm>
            <a:off x="134208" y="1252933"/>
            <a:ext cx="5450313" cy="47459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buFont typeface="Arial"/>
              <a:buChar char="•"/>
            </a:pPr>
            <a:r>
              <a:rPr lang="en-US" sz="2400">
                <a:latin typeface="Roboto"/>
                <a:ea typeface="Calibri"/>
                <a:cs typeface="Arial"/>
              </a:rPr>
              <a:t>Ability to synchronize timing systems over a large geographic area where traditional terrestrial communications mediums may either not be available or may not be practical from a performance standpoint.  </a:t>
            </a:r>
          </a:p>
          <a:p>
            <a:pPr marL="285750" indent="-285750">
              <a:lnSpc>
                <a:spcPct val="90000"/>
              </a:lnSpc>
              <a:buFont typeface="Arial"/>
              <a:buChar char="•"/>
            </a:pPr>
            <a:endParaRPr lang="en-US" sz="2400" dirty="0">
              <a:latin typeface="Roboto"/>
              <a:ea typeface="Calibri"/>
              <a:cs typeface="Arial"/>
            </a:endParaRPr>
          </a:p>
          <a:p>
            <a:pPr marL="285750" indent="-285750">
              <a:lnSpc>
                <a:spcPct val="90000"/>
              </a:lnSpc>
              <a:buFont typeface="Arial"/>
              <a:buChar char="•"/>
            </a:pPr>
            <a:r>
              <a:rPr lang="en-US" sz="2400" dirty="0">
                <a:latin typeface="Roboto"/>
                <a:ea typeface="Calibri"/>
                <a:cs typeface="Arial"/>
              </a:rPr>
              <a:t>Pros: good timing accuracy (less than 50 ns) over large geographic areas and ability to synchronize multiple sites </a:t>
            </a:r>
          </a:p>
          <a:p>
            <a:pPr marL="285750" indent="-285750">
              <a:lnSpc>
                <a:spcPct val="90000"/>
              </a:lnSpc>
              <a:buFont typeface="Arial"/>
              <a:buChar char="•"/>
            </a:pPr>
            <a:endParaRPr lang="en-US" sz="2400" dirty="0">
              <a:latin typeface="Roboto"/>
              <a:ea typeface="Calibri"/>
              <a:cs typeface="Arial"/>
            </a:endParaRPr>
          </a:p>
          <a:p>
            <a:pPr marL="285750" indent="-285750">
              <a:lnSpc>
                <a:spcPct val="90000"/>
              </a:lnSpc>
              <a:buFont typeface="Arial"/>
              <a:buChar char="•"/>
            </a:pPr>
            <a:r>
              <a:rPr lang="en-US" sz="2400" dirty="0">
                <a:latin typeface="Roboto"/>
                <a:ea typeface="Calibri"/>
                <a:cs typeface="Arial"/>
              </a:rPr>
              <a:t>Cons: cost and complicated setup</a:t>
            </a:r>
            <a:endParaRPr lang="en-US" sz="2400" dirty="0">
              <a:latin typeface="Roboto"/>
              <a:ea typeface="Roboto"/>
              <a:cs typeface="Roboto"/>
            </a:endParaRPr>
          </a:p>
        </p:txBody>
      </p:sp>
      <p:pic>
        <p:nvPicPr>
          <p:cNvPr id="3" name="Picture 2">
            <a:extLst>
              <a:ext uri="{FF2B5EF4-FFF2-40B4-BE49-F238E27FC236}">
                <a16:creationId xmlns:a16="http://schemas.microsoft.com/office/drawing/2014/main" id="{158CC9E8-803E-CD93-E201-BF63881B0896}"/>
              </a:ext>
            </a:extLst>
          </p:cNvPr>
          <p:cNvPicPr>
            <a:picLocks noChangeAspect="1"/>
          </p:cNvPicPr>
          <p:nvPr/>
        </p:nvPicPr>
        <p:blipFill>
          <a:blip r:embed="rId2"/>
          <a:stretch>
            <a:fillRect/>
          </a:stretch>
        </p:blipFill>
        <p:spPr>
          <a:xfrm>
            <a:off x="5442747" y="1258063"/>
            <a:ext cx="6277063" cy="5267580"/>
          </a:xfrm>
          <a:prstGeom prst="rect">
            <a:avLst/>
          </a:prstGeom>
        </p:spPr>
      </p:pic>
      <p:sp>
        <p:nvSpPr>
          <p:cNvPr id="4" name="TextBox 3">
            <a:extLst>
              <a:ext uri="{FF2B5EF4-FFF2-40B4-BE49-F238E27FC236}">
                <a16:creationId xmlns:a16="http://schemas.microsoft.com/office/drawing/2014/main" id="{CB00B747-0BF3-C441-61CF-C92690EC9EF8}"/>
              </a:ext>
            </a:extLst>
          </p:cNvPr>
          <p:cNvSpPr txBox="1"/>
          <p:nvPr/>
        </p:nvSpPr>
        <p:spPr>
          <a:xfrm>
            <a:off x="6779419" y="1257904"/>
            <a:ext cx="361647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ea typeface="Roboto"/>
                <a:cs typeface="Roboto"/>
              </a:rPr>
              <a:t>Geostationary Satellite</a:t>
            </a:r>
            <a:endParaRPr lang="en-US">
              <a:ea typeface="Roboto"/>
              <a:cs typeface="Roboto"/>
            </a:endParaRPr>
          </a:p>
        </p:txBody>
      </p:sp>
    </p:spTree>
    <p:extLst>
      <p:ext uri="{BB962C8B-B14F-4D97-AF65-F5344CB8AC3E}">
        <p14:creationId xmlns:p14="http://schemas.microsoft.com/office/powerpoint/2010/main" val="2411175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336C2D0-6EFF-2B7C-2555-579C4C8DFA3C}"/>
              </a:ext>
            </a:extLst>
          </p:cNvPr>
          <p:cNvPicPr>
            <a:picLocks noGrp="1" noChangeAspect="1"/>
          </p:cNvPicPr>
          <p:nvPr>
            <p:ph idx="1"/>
          </p:nvPr>
        </p:nvPicPr>
        <p:blipFill>
          <a:blip r:embed="rId2"/>
          <a:stretch>
            <a:fillRect/>
          </a:stretch>
        </p:blipFill>
        <p:spPr>
          <a:xfrm>
            <a:off x="6794171" y="4359803"/>
            <a:ext cx="3125500" cy="2495500"/>
          </a:xfrm>
          <a:prstGeom prst="rect">
            <a:avLst/>
          </a:prstGeom>
        </p:spPr>
      </p:pic>
      <p:pic>
        <p:nvPicPr>
          <p:cNvPr id="5" name="Picture 4">
            <a:extLst>
              <a:ext uri="{FF2B5EF4-FFF2-40B4-BE49-F238E27FC236}">
                <a16:creationId xmlns:a16="http://schemas.microsoft.com/office/drawing/2014/main" id="{92BF0786-F3FF-EF81-7EBB-87E7786CCF66}"/>
              </a:ext>
            </a:extLst>
          </p:cNvPr>
          <p:cNvPicPr>
            <a:picLocks noChangeAspect="1"/>
          </p:cNvPicPr>
          <p:nvPr/>
        </p:nvPicPr>
        <p:blipFill>
          <a:blip r:embed="rId3"/>
          <a:stretch>
            <a:fillRect/>
          </a:stretch>
        </p:blipFill>
        <p:spPr>
          <a:xfrm>
            <a:off x="9914059" y="4310511"/>
            <a:ext cx="2291614" cy="2544643"/>
          </a:xfrm>
          <a:prstGeom prst="rect">
            <a:avLst/>
          </a:prstGeom>
        </p:spPr>
      </p:pic>
      <p:pic>
        <p:nvPicPr>
          <p:cNvPr id="7" name="Picture 6" descr="Diagram&#10;&#10;AI-generated content may be incorrect.">
            <a:extLst>
              <a:ext uri="{FF2B5EF4-FFF2-40B4-BE49-F238E27FC236}">
                <a16:creationId xmlns:a16="http://schemas.microsoft.com/office/drawing/2014/main" id="{660296EA-B91F-5ABA-2665-71FEEBAC2BFA}"/>
              </a:ext>
            </a:extLst>
          </p:cNvPr>
          <p:cNvPicPr>
            <a:picLocks noChangeAspect="1"/>
          </p:cNvPicPr>
          <p:nvPr/>
        </p:nvPicPr>
        <p:blipFill>
          <a:blip r:embed="rId4"/>
          <a:stretch>
            <a:fillRect/>
          </a:stretch>
        </p:blipFill>
        <p:spPr>
          <a:xfrm>
            <a:off x="6788634" y="5616"/>
            <a:ext cx="5396316" cy="4295671"/>
          </a:xfrm>
          <a:prstGeom prst="rect">
            <a:avLst/>
          </a:prstGeom>
        </p:spPr>
      </p:pic>
      <p:sp>
        <p:nvSpPr>
          <p:cNvPr id="8" name="TextBox 7">
            <a:extLst>
              <a:ext uri="{FF2B5EF4-FFF2-40B4-BE49-F238E27FC236}">
                <a16:creationId xmlns:a16="http://schemas.microsoft.com/office/drawing/2014/main" id="{6D725B2E-0049-481A-B97E-CE5F3A04101F}"/>
              </a:ext>
            </a:extLst>
          </p:cNvPr>
          <p:cNvSpPr txBox="1"/>
          <p:nvPr/>
        </p:nvSpPr>
        <p:spPr>
          <a:xfrm>
            <a:off x="238061" y="973982"/>
            <a:ext cx="5927482" cy="57800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buFont typeface="Arial,Sans-Serif"/>
              <a:buChar char="•"/>
            </a:pPr>
            <a:r>
              <a:rPr lang="en-US" sz="2400">
                <a:latin typeface="Roboto"/>
                <a:ea typeface="Calibri"/>
                <a:cs typeface="Calibri"/>
              </a:rPr>
              <a:t>Transfer time from a master node with atomic clock to other sites without atomic clocks.</a:t>
            </a:r>
            <a:endParaRPr lang="en-US" sz="2400">
              <a:latin typeface="Calibri"/>
              <a:ea typeface="Calibri"/>
              <a:cs typeface="Calibri"/>
            </a:endParaRPr>
          </a:p>
          <a:p>
            <a:pPr marL="285750" indent="-285750">
              <a:lnSpc>
                <a:spcPct val="90000"/>
              </a:lnSpc>
              <a:buFont typeface="Arial,Sans-Serif"/>
              <a:buChar char="•"/>
            </a:pPr>
            <a:endParaRPr lang="en-US" sz="2400">
              <a:latin typeface="Roboto"/>
              <a:ea typeface="Calibri"/>
              <a:cs typeface="Calibri"/>
            </a:endParaRPr>
          </a:p>
          <a:p>
            <a:pPr marL="285750" indent="-285750">
              <a:lnSpc>
                <a:spcPct val="90000"/>
              </a:lnSpc>
              <a:buFont typeface="Arial,Sans-Serif"/>
              <a:buChar char="•"/>
            </a:pPr>
            <a:r>
              <a:rPr lang="en-US" sz="2400">
                <a:latin typeface="Roboto"/>
                <a:ea typeface="Calibri"/>
                <a:cs typeface="Calibri"/>
              </a:rPr>
              <a:t>Benchmarking long distance PTP over EsNet using TWSTFT as reference.</a:t>
            </a:r>
          </a:p>
          <a:p>
            <a:pPr marL="285750" indent="-285750">
              <a:lnSpc>
                <a:spcPct val="90000"/>
              </a:lnSpc>
              <a:buFont typeface="Arial,Sans-Serif"/>
              <a:buChar char="•"/>
            </a:pPr>
            <a:endParaRPr lang="en-US" sz="2400">
              <a:latin typeface="Roboto"/>
              <a:ea typeface="Calibri"/>
              <a:cs typeface="Calibri"/>
            </a:endParaRPr>
          </a:p>
          <a:p>
            <a:pPr marL="285750" indent="-285750">
              <a:lnSpc>
                <a:spcPct val="90000"/>
              </a:lnSpc>
              <a:buFont typeface="Arial,Sans-Serif"/>
              <a:buChar char="•"/>
            </a:pPr>
            <a:r>
              <a:rPr lang="en-US" sz="2400">
                <a:latin typeface="Roboto"/>
                <a:ea typeface="Calibri"/>
                <a:cs typeface="Calibri"/>
              </a:rPr>
              <a:t>Greater resilience against jamming and spoofing compared to GNSS.</a:t>
            </a:r>
          </a:p>
          <a:p>
            <a:pPr marL="285750" indent="-285750">
              <a:lnSpc>
                <a:spcPct val="90000"/>
              </a:lnSpc>
              <a:buFont typeface="Arial,Sans-Serif"/>
              <a:buChar char="•"/>
            </a:pPr>
            <a:endParaRPr lang="en-US" sz="2400">
              <a:latin typeface="Roboto"/>
              <a:ea typeface="Calibri"/>
              <a:cs typeface="Calibri"/>
            </a:endParaRPr>
          </a:p>
          <a:p>
            <a:pPr marL="285750" indent="-285750">
              <a:lnSpc>
                <a:spcPct val="90000"/>
              </a:lnSpc>
              <a:buFont typeface="Arial,Sans-Serif"/>
              <a:buChar char="•"/>
            </a:pPr>
            <a:r>
              <a:rPr lang="en-US" sz="2400">
                <a:latin typeface="Roboto"/>
                <a:ea typeface="Calibri"/>
                <a:cs typeface="Calibri"/>
              </a:rPr>
              <a:t>Loss of connection at one site does not affect others, providing a robust and redundant time transfer solution.</a:t>
            </a:r>
          </a:p>
          <a:p>
            <a:pPr marL="285750" indent="-285750">
              <a:lnSpc>
                <a:spcPct val="90000"/>
              </a:lnSpc>
              <a:buFont typeface="Arial,Sans-Serif"/>
              <a:buChar char="•"/>
            </a:pPr>
            <a:endParaRPr lang="en-US" sz="2400">
              <a:latin typeface="Roboto"/>
              <a:ea typeface="Calibri"/>
              <a:cs typeface="Calibri"/>
            </a:endParaRPr>
          </a:p>
          <a:p>
            <a:pPr marL="285750" indent="-285750">
              <a:lnSpc>
                <a:spcPct val="90000"/>
              </a:lnSpc>
              <a:buFont typeface="Arial,Sans-Serif"/>
              <a:buChar char="•"/>
            </a:pPr>
            <a:r>
              <a:rPr lang="en-US" sz="2400">
                <a:ea typeface="Calibri"/>
                <a:cs typeface="Calibri"/>
              </a:rPr>
              <a:t>TWSTFT use as regional hub, providing timing to local sites.</a:t>
            </a:r>
          </a:p>
          <a:p>
            <a:endParaRPr lang="en-US" sz="2400">
              <a:ea typeface="Roboto"/>
              <a:cs typeface="Roboto"/>
            </a:endParaRPr>
          </a:p>
        </p:txBody>
      </p:sp>
      <p:sp>
        <p:nvSpPr>
          <p:cNvPr id="2" name="Title 1">
            <a:extLst>
              <a:ext uri="{FF2B5EF4-FFF2-40B4-BE49-F238E27FC236}">
                <a16:creationId xmlns:a16="http://schemas.microsoft.com/office/drawing/2014/main" id="{5396DB16-0160-6FE6-15F5-D9E46660FF0C}"/>
              </a:ext>
            </a:extLst>
          </p:cNvPr>
          <p:cNvSpPr>
            <a:spLocks noGrp="1"/>
          </p:cNvSpPr>
          <p:nvPr>
            <p:ph type="title"/>
          </p:nvPr>
        </p:nvSpPr>
        <p:spPr/>
        <p:txBody>
          <a:bodyPr/>
          <a:lstStyle/>
          <a:p>
            <a:r>
              <a:rPr lang="en-US">
                <a:latin typeface="Roboto"/>
                <a:ea typeface="Roboto"/>
                <a:cs typeface="Roboto"/>
              </a:rPr>
              <a:t>CAST/</a:t>
            </a:r>
            <a:r>
              <a:rPr lang="en-US" err="1">
                <a:latin typeface="Roboto"/>
                <a:ea typeface="Roboto"/>
                <a:cs typeface="Roboto"/>
              </a:rPr>
              <a:t>MicroChip</a:t>
            </a:r>
            <a:r>
              <a:rPr lang="en-US">
                <a:latin typeface="Roboto"/>
                <a:ea typeface="Roboto"/>
                <a:cs typeface="Roboto"/>
              </a:rPr>
              <a:t> TWSTFT C</a:t>
            </a:r>
            <a:r>
              <a:rPr lang="en-US">
                <a:solidFill>
                  <a:srgbClr val="444444"/>
                </a:solidFill>
                <a:latin typeface="Roboto"/>
                <a:ea typeface="Roboto"/>
                <a:cs typeface="Roboto"/>
              </a:rPr>
              <a:t>apabilities</a:t>
            </a:r>
            <a:endParaRPr lang="en-US">
              <a:latin typeface="Roboto"/>
              <a:cs typeface="Roboto"/>
            </a:endParaRPr>
          </a:p>
        </p:txBody>
      </p:sp>
      <p:pic>
        <p:nvPicPr>
          <p:cNvPr id="3" name="Picture 2">
            <a:extLst>
              <a:ext uri="{FF2B5EF4-FFF2-40B4-BE49-F238E27FC236}">
                <a16:creationId xmlns:a16="http://schemas.microsoft.com/office/drawing/2014/main" id="{D376BBB8-669A-F198-4EA2-356AF8BB63F0}"/>
              </a:ext>
            </a:extLst>
          </p:cNvPr>
          <p:cNvPicPr>
            <a:picLocks noChangeAspect="1"/>
          </p:cNvPicPr>
          <p:nvPr/>
        </p:nvPicPr>
        <p:blipFill>
          <a:blip r:embed="rId5"/>
          <a:stretch>
            <a:fillRect/>
          </a:stretch>
        </p:blipFill>
        <p:spPr>
          <a:xfrm>
            <a:off x="9088220" y="274320"/>
            <a:ext cx="797143" cy="610798"/>
          </a:xfrm>
          <a:prstGeom prst="rect">
            <a:avLst/>
          </a:prstGeom>
        </p:spPr>
      </p:pic>
      <p:sp>
        <p:nvSpPr>
          <p:cNvPr id="9" name="TextBox 8">
            <a:extLst>
              <a:ext uri="{FF2B5EF4-FFF2-40B4-BE49-F238E27FC236}">
                <a16:creationId xmlns:a16="http://schemas.microsoft.com/office/drawing/2014/main" id="{80E18EDE-FF0B-DCE8-A0C6-947E0D9EEF58}"/>
              </a:ext>
            </a:extLst>
          </p:cNvPr>
          <p:cNvSpPr txBox="1"/>
          <p:nvPr/>
        </p:nvSpPr>
        <p:spPr>
          <a:xfrm>
            <a:off x="6492869" y="-44698"/>
            <a:ext cx="6125496" cy="369332"/>
          </a:xfrm>
          <a:prstGeom prst="rect">
            <a:avLst/>
          </a:prstGeom>
          <a:noFill/>
        </p:spPr>
        <p:txBody>
          <a:bodyPr wrap="square">
            <a:spAutoFit/>
          </a:bodyPr>
          <a:lstStyle/>
          <a:p>
            <a:pPr algn="ctr"/>
            <a:r>
              <a:rPr lang="en-US" b="1" dirty="0">
                <a:ea typeface="Roboto"/>
                <a:cs typeface="Roboto"/>
              </a:rPr>
              <a:t>Geostationary Satellite</a:t>
            </a:r>
            <a:endParaRPr lang="en-US" dirty="0">
              <a:ea typeface="Roboto"/>
              <a:cs typeface="Roboto"/>
            </a:endParaRPr>
          </a:p>
        </p:txBody>
      </p:sp>
    </p:spTree>
    <p:extLst>
      <p:ext uri="{BB962C8B-B14F-4D97-AF65-F5344CB8AC3E}">
        <p14:creationId xmlns:p14="http://schemas.microsoft.com/office/powerpoint/2010/main" val="224509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812C2-72C9-959D-7838-8E497881219E}"/>
              </a:ext>
            </a:extLst>
          </p:cNvPr>
          <p:cNvSpPr>
            <a:spLocks noGrp="1"/>
          </p:cNvSpPr>
          <p:nvPr>
            <p:ph type="title"/>
          </p:nvPr>
        </p:nvSpPr>
        <p:spPr/>
        <p:txBody>
          <a:bodyPr/>
          <a:lstStyle/>
          <a:p>
            <a:r>
              <a:rPr lang="en-US" dirty="0">
                <a:latin typeface="Roboto"/>
                <a:ea typeface="Roboto"/>
                <a:cs typeface="Roboto"/>
              </a:rPr>
              <a:t>TWSTFT Experiment Phases with NIST, INL, and </a:t>
            </a:r>
            <a:r>
              <a:rPr lang="en-US" dirty="0" err="1">
                <a:latin typeface="Roboto"/>
                <a:ea typeface="Roboto"/>
                <a:cs typeface="Roboto"/>
              </a:rPr>
              <a:t>MicroChip</a:t>
            </a:r>
            <a:endParaRPr lang="en-US" dirty="0">
              <a:latin typeface="Roboto"/>
              <a:cs typeface="Calibri"/>
            </a:endParaRPr>
          </a:p>
        </p:txBody>
      </p:sp>
      <p:sp>
        <p:nvSpPr>
          <p:cNvPr id="3" name="Content Placeholder 2">
            <a:extLst>
              <a:ext uri="{FF2B5EF4-FFF2-40B4-BE49-F238E27FC236}">
                <a16:creationId xmlns:a16="http://schemas.microsoft.com/office/drawing/2014/main" id="{C7A48F82-31DD-3D19-372C-396C08B008DF}"/>
              </a:ext>
            </a:extLst>
          </p:cNvPr>
          <p:cNvSpPr>
            <a:spLocks noGrp="1"/>
          </p:cNvSpPr>
          <p:nvPr>
            <p:ph idx="1"/>
          </p:nvPr>
        </p:nvSpPr>
        <p:spPr>
          <a:xfrm>
            <a:off x="278723" y="1387640"/>
            <a:ext cx="11913808" cy="4785587"/>
          </a:xfrm>
        </p:spPr>
        <p:txBody>
          <a:bodyPr vert="horz" lIns="0" tIns="0" rIns="0" bIns="0" rtlCol="0" anchor="t">
            <a:noAutofit/>
          </a:bodyPr>
          <a:lstStyle/>
          <a:p>
            <a:pPr marL="216535" indent="-216535"/>
            <a:r>
              <a:rPr lang="en-US" sz="2400" b="1" dirty="0">
                <a:latin typeface="Roboto"/>
                <a:ea typeface="Calibri"/>
                <a:cs typeface="Calibri"/>
              </a:rPr>
              <a:t>Phase 1 (FY 24) </a:t>
            </a:r>
            <a:r>
              <a:rPr lang="en-US" sz="2400" dirty="0">
                <a:latin typeface="Roboto"/>
                <a:ea typeface="Calibri"/>
                <a:cs typeface="Calibri"/>
              </a:rPr>
              <a:t>–  Established satellite communications and connecting CAST and NIST.  Once connected we validated the stability and accuracy of the timing signal.</a:t>
            </a:r>
          </a:p>
          <a:p>
            <a:pPr marL="216535" indent="-216535"/>
            <a:r>
              <a:rPr lang="en-US" sz="2400" b="1" dirty="0">
                <a:latin typeface="Roboto"/>
                <a:ea typeface="Calibri"/>
                <a:cs typeface="Calibri"/>
              </a:rPr>
              <a:t>Phase 2 (FY 25)</a:t>
            </a:r>
            <a:r>
              <a:rPr lang="en-US" sz="2400" dirty="0">
                <a:latin typeface="Roboto"/>
                <a:ea typeface="Calibri"/>
                <a:cs typeface="Calibri"/>
              </a:rPr>
              <a:t> – Added 3 </a:t>
            </a:r>
            <a:r>
              <a:rPr lang="en-US" sz="2400" dirty="0" err="1">
                <a:latin typeface="Roboto"/>
                <a:ea typeface="Calibri"/>
                <a:cs typeface="Calibri"/>
              </a:rPr>
              <a:t>MicroChip</a:t>
            </a:r>
            <a:r>
              <a:rPr lang="en-US" sz="2400" dirty="0">
                <a:latin typeface="Roboto"/>
                <a:ea typeface="Calibri"/>
                <a:cs typeface="Calibri"/>
              </a:rPr>
              <a:t> sites and confirmed the stability and accuracy of the timing signal.</a:t>
            </a:r>
          </a:p>
          <a:p>
            <a:pPr marL="216535" indent="-216535"/>
            <a:r>
              <a:rPr lang="en-US" sz="2400" b="1" dirty="0">
                <a:latin typeface="Roboto"/>
                <a:ea typeface="Calibri"/>
                <a:cs typeface="Calibri"/>
              </a:rPr>
              <a:t>Phase 3 (FY 25) </a:t>
            </a:r>
            <a:r>
              <a:rPr lang="en-US" sz="2400" dirty="0">
                <a:latin typeface="Roboto"/>
                <a:ea typeface="Calibri"/>
                <a:cs typeface="Calibri"/>
              </a:rPr>
              <a:t>–</a:t>
            </a:r>
            <a:r>
              <a:rPr lang="en-US" sz="2400" b="1" dirty="0">
                <a:latin typeface="Roboto"/>
                <a:ea typeface="Calibri"/>
                <a:cs typeface="Calibri"/>
              </a:rPr>
              <a:t> </a:t>
            </a:r>
            <a:r>
              <a:rPr lang="en-US" sz="2400" dirty="0">
                <a:latin typeface="Roboto"/>
                <a:ea typeface="Calibri"/>
                <a:cs typeface="Calibri"/>
              </a:rPr>
              <a:t>Added INL, confirmed the stability and accuracy of the timing signal and compare the performance to each site.</a:t>
            </a:r>
          </a:p>
        </p:txBody>
      </p:sp>
    </p:spTree>
    <p:extLst>
      <p:ext uri="{BB962C8B-B14F-4D97-AF65-F5344CB8AC3E}">
        <p14:creationId xmlns:p14="http://schemas.microsoft.com/office/powerpoint/2010/main" val="1859274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970F3-1433-5B20-A64E-3E575E7520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E11FB2-80D1-04A3-1764-3F969B5CC18A}"/>
              </a:ext>
            </a:extLst>
          </p:cNvPr>
          <p:cNvSpPr>
            <a:spLocks noGrp="1"/>
          </p:cNvSpPr>
          <p:nvPr>
            <p:ph type="title"/>
          </p:nvPr>
        </p:nvSpPr>
        <p:spPr>
          <a:xfrm>
            <a:off x="703326" y="547759"/>
            <a:ext cx="10772466" cy="515194"/>
          </a:xfrm>
        </p:spPr>
        <p:txBody>
          <a:bodyPr/>
          <a:lstStyle/>
          <a:p>
            <a:r>
              <a:rPr lang="en-US">
                <a:latin typeface="Roboto"/>
                <a:ea typeface="Roboto"/>
                <a:cs typeface="Roboto"/>
              </a:rPr>
              <a:t>TWSTFT Current Performance NIST, INL, and Microchip </a:t>
            </a:r>
          </a:p>
        </p:txBody>
      </p:sp>
      <p:sp>
        <p:nvSpPr>
          <p:cNvPr id="3" name="TextBox 2">
            <a:extLst>
              <a:ext uri="{FF2B5EF4-FFF2-40B4-BE49-F238E27FC236}">
                <a16:creationId xmlns:a16="http://schemas.microsoft.com/office/drawing/2014/main" id="{C428F268-C796-AE84-B843-107ABBC5C6E8}"/>
              </a:ext>
            </a:extLst>
          </p:cNvPr>
          <p:cNvSpPr txBox="1"/>
          <p:nvPr/>
        </p:nvSpPr>
        <p:spPr>
          <a:xfrm>
            <a:off x="2625213" y="5958348"/>
            <a:ext cx="6312310" cy="614902"/>
          </a:xfrm>
          <a:prstGeom prst="rect">
            <a:avLst/>
          </a:prstGeom>
          <a:noFill/>
        </p:spPr>
        <p:txBody>
          <a:bodyPr wrap="square" rtlCol="0">
            <a:spAutoFit/>
          </a:bodyPr>
          <a:lstStyle/>
          <a:p>
            <a:endParaRPr lang="en-US" dirty="0"/>
          </a:p>
        </p:txBody>
      </p:sp>
      <p:sp>
        <p:nvSpPr>
          <p:cNvPr id="6" name="TextBox 5">
            <a:extLst>
              <a:ext uri="{FF2B5EF4-FFF2-40B4-BE49-F238E27FC236}">
                <a16:creationId xmlns:a16="http://schemas.microsoft.com/office/drawing/2014/main" id="{FE970083-C908-FEC3-6BF5-BA7E46325EDE}"/>
              </a:ext>
            </a:extLst>
          </p:cNvPr>
          <p:cNvSpPr txBox="1"/>
          <p:nvPr/>
        </p:nvSpPr>
        <p:spPr>
          <a:xfrm>
            <a:off x="2487561" y="4699819"/>
            <a:ext cx="6754762" cy="369332"/>
          </a:xfrm>
          <a:prstGeom prst="rect">
            <a:avLst/>
          </a:prstGeom>
          <a:solidFill>
            <a:srgbClr val="0070C0"/>
          </a:solidFill>
        </p:spPr>
        <p:txBody>
          <a:bodyPr wrap="square" rtlCol="0">
            <a:spAutoFit/>
          </a:bodyPr>
          <a:lstStyle/>
          <a:p>
            <a:r>
              <a:rPr lang="en-US" b="1" dirty="0"/>
              <a:t>Achieve Synchronization with NIST UTC Within 10 Nanoseconds</a:t>
            </a:r>
            <a:endParaRPr lang="en-US" dirty="0"/>
          </a:p>
        </p:txBody>
      </p:sp>
      <p:pic>
        <p:nvPicPr>
          <p:cNvPr id="8" name="Picture 7">
            <a:extLst>
              <a:ext uri="{FF2B5EF4-FFF2-40B4-BE49-F238E27FC236}">
                <a16:creationId xmlns:a16="http://schemas.microsoft.com/office/drawing/2014/main" id="{1998C91A-240B-2C11-945D-E5766F7D9EE3}"/>
              </a:ext>
            </a:extLst>
          </p:cNvPr>
          <p:cNvPicPr>
            <a:picLocks noChangeAspect="1"/>
          </p:cNvPicPr>
          <p:nvPr/>
        </p:nvPicPr>
        <p:blipFill>
          <a:blip r:embed="rId2"/>
          <a:stretch>
            <a:fillRect/>
          </a:stretch>
        </p:blipFill>
        <p:spPr>
          <a:xfrm>
            <a:off x="358583" y="1779640"/>
            <a:ext cx="11120800" cy="2920180"/>
          </a:xfrm>
          <a:prstGeom prst="rect">
            <a:avLst/>
          </a:prstGeom>
        </p:spPr>
      </p:pic>
    </p:spTree>
    <p:extLst>
      <p:ext uri="{BB962C8B-B14F-4D97-AF65-F5344CB8AC3E}">
        <p14:creationId xmlns:p14="http://schemas.microsoft.com/office/powerpoint/2010/main" val="1331502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1C873-3842-7E71-EADC-30228993E91E}"/>
              </a:ext>
            </a:extLst>
          </p:cNvPr>
          <p:cNvSpPr>
            <a:spLocks noGrp="1"/>
          </p:cNvSpPr>
          <p:nvPr>
            <p:ph type="title"/>
          </p:nvPr>
        </p:nvSpPr>
        <p:spPr/>
        <p:txBody>
          <a:bodyPr/>
          <a:lstStyle/>
          <a:p>
            <a:r>
              <a:rPr lang="en-US">
                <a:latin typeface="Roboto"/>
                <a:ea typeface="Roboto"/>
                <a:cs typeface="Roboto"/>
              </a:rPr>
              <a:t>Challenges Faced during the TWSTFT Experiments</a:t>
            </a:r>
            <a:endParaRPr lang="en-US"/>
          </a:p>
        </p:txBody>
      </p:sp>
      <p:sp>
        <p:nvSpPr>
          <p:cNvPr id="3" name="Content Placeholder 2">
            <a:extLst>
              <a:ext uri="{FF2B5EF4-FFF2-40B4-BE49-F238E27FC236}">
                <a16:creationId xmlns:a16="http://schemas.microsoft.com/office/drawing/2014/main" id="{51E70FF5-1837-A99A-0182-A354FDD63E6A}"/>
              </a:ext>
            </a:extLst>
          </p:cNvPr>
          <p:cNvSpPr>
            <a:spLocks noGrp="1"/>
          </p:cNvSpPr>
          <p:nvPr>
            <p:ph idx="1"/>
          </p:nvPr>
        </p:nvSpPr>
        <p:spPr>
          <a:xfrm>
            <a:off x="284347" y="928021"/>
            <a:ext cx="6180293" cy="5786178"/>
          </a:xfrm>
        </p:spPr>
        <p:txBody>
          <a:bodyPr vert="horz" lIns="0" tIns="0" rIns="0" bIns="0" rtlCol="0" anchor="t">
            <a:noAutofit/>
          </a:bodyPr>
          <a:lstStyle/>
          <a:p>
            <a:pPr marL="216535" indent="-216535"/>
            <a:r>
              <a:rPr lang="en-US" sz="2400" dirty="0">
                <a:latin typeface="Roboto"/>
                <a:ea typeface="Roboto"/>
                <a:cs typeface="Roboto"/>
              </a:rPr>
              <a:t>Some of the equipment was less than user friendly</a:t>
            </a:r>
            <a:endParaRPr lang="en-US" dirty="0">
              <a:latin typeface="Roboto"/>
              <a:ea typeface="Roboto"/>
              <a:cs typeface="Roboto"/>
            </a:endParaRPr>
          </a:p>
          <a:p>
            <a:pPr marL="216535" indent="-216535"/>
            <a:r>
              <a:rPr lang="en-US" sz="2400" dirty="0">
                <a:latin typeface="Roboto"/>
                <a:ea typeface="Roboto"/>
                <a:cs typeface="Roboto"/>
              </a:rPr>
              <a:t>Site outages due to equipment failure and severe weather (which required dish repointing)</a:t>
            </a:r>
            <a:endParaRPr lang="en-US" dirty="0">
              <a:latin typeface="Roboto"/>
              <a:ea typeface="Roboto"/>
              <a:cs typeface="Roboto"/>
            </a:endParaRPr>
          </a:p>
          <a:p>
            <a:pPr marL="216535" indent="-216535"/>
            <a:r>
              <a:rPr lang="en-US" sz="2400" dirty="0">
                <a:latin typeface="Roboto"/>
                <a:ea typeface="Roboto"/>
                <a:cs typeface="Roboto"/>
              </a:rPr>
              <a:t>Pointing the dish to the correct satellite azimuth and elevation</a:t>
            </a:r>
          </a:p>
          <a:p>
            <a:pPr marL="216535" indent="-216535"/>
            <a:r>
              <a:rPr lang="en-US" sz="2400" dirty="0">
                <a:latin typeface="Roboto"/>
                <a:ea typeface="Roboto"/>
                <a:cs typeface="Roboto"/>
              </a:rPr>
              <a:t>Resyncing different sites when we changed from one satellite provider to another</a:t>
            </a:r>
          </a:p>
        </p:txBody>
      </p:sp>
      <p:pic>
        <p:nvPicPr>
          <p:cNvPr id="4" name="Picture 3" descr="A shadow of a large radio antenna">
            <a:extLst>
              <a:ext uri="{FF2B5EF4-FFF2-40B4-BE49-F238E27FC236}">
                <a16:creationId xmlns:a16="http://schemas.microsoft.com/office/drawing/2014/main" id="{01DEA4AA-BC6D-1E27-F1D1-E3EB4CB5C0F3}"/>
              </a:ext>
            </a:extLst>
          </p:cNvPr>
          <p:cNvPicPr>
            <a:picLocks noChangeAspect="1"/>
          </p:cNvPicPr>
          <p:nvPr/>
        </p:nvPicPr>
        <p:blipFill>
          <a:blip r:embed="rId2"/>
          <a:stretch>
            <a:fillRect/>
          </a:stretch>
        </p:blipFill>
        <p:spPr>
          <a:xfrm>
            <a:off x="6644444" y="1477358"/>
            <a:ext cx="5095875" cy="3419475"/>
          </a:xfrm>
          <a:prstGeom prst="rect">
            <a:avLst/>
          </a:prstGeom>
        </p:spPr>
      </p:pic>
    </p:spTree>
    <p:extLst>
      <p:ext uri="{BB962C8B-B14F-4D97-AF65-F5344CB8AC3E}">
        <p14:creationId xmlns:p14="http://schemas.microsoft.com/office/powerpoint/2010/main" val="2839364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CE73A-0AB8-019C-9EED-2D8D699694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08E36C-1496-0D20-BFAD-CAAE894433CB}"/>
              </a:ext>
            </a:extLst>
          </p:cNvPr>
          <p:cNvSpPr>
            <a:spLocks noGrp="1"/>
          </p:cNvSpPr>
          <p:nvPr>
            <p:ph type="title"/>
          </p:nvPr>
        </p:nvSpPr>
        <p:spPr/>
        <p:txBody>
          <a:bodyPr/>
          <a:lstStyle/>
          <a:p>
            <a:r>
              <a:rPr lang="en-US" dirty="0">
                <a:latin typeface="+mj-lt"/>
              </a:rPr>
              <a:t>DOE’s Energy Sciences Network (</a:t>
            </a:r>
            <a:r>
              <a:rPr lang="en-US" dirty="0" err="1">
                <a:latin typeface="+mj-lt"/>
              </a:rPr>
              <a:t>ESNet</a:t>
            </a:r>
            <a:r>
              <a:rPr lang="en-US" dirty="0"/>
              <a:t>) </a:t>
            </a:r>
            <a:r>
              <a:rPr lang="en-US" b="0" dirty="0"/>
              <a:t>OSCARS</a:t>
            </a:r>
            <a:br>
              <a:rPr lang="en-US" b="0" dirty="0"/>
            </a:br>
            <a:endParaRPr lang="en-US" dirty="0"/>
          </a:p>
        </p:txBody>
      </p:sp>
      <p:sp>
        <p:nvSpPr>
          <p:cNvPr id="3" name="Content Placeholder 2">
            <a:extLst>
              <a:ext uri="{FF2B5EF4-FFF2-40B4-BE49-F238E27FC236}">
                <a16:creationId xmlns:a16="http://schemas.microsoft.com/office/drawing/2014/main" id="{B80F6594-C530-DB51-2095-89F3F64FF822}"/>
              </a:ext>
            </a:extLst>
          </p:cNvPr>
          <p:cNvSpPr>
            <a:spLocks noGrp="1"/>
          </p:cNvSpPr>
          <p:nvPr>
            <p:ph idx="1"/>
          </p:nvPr>
        </p:nvSpPr>
        <p:spPr>
          <a:xfrm>
            <a:off x="284347" y="928021"/>
            <a:ext cx="6180293" cy="5786178"/>
          </a:xfrm>
        </p:spPr>
        <p:txBody>
          <a:bodyPr vert="horz" lIns="0" tIns="0" rIns="0" bIns="0" rtlCol="0" anchor="t">
            <a:noAutofit/>
          </a:bodyPr>
          <a:lstStyle/>
          <a:p>
            <a:pPr marL="216535" indent="-216535">
              <a:lnSpc>
                <a:spcPct val="150000"/>
              </a:lnSpc>
            </a:pPr>
            <a:r>
              <a:rPr lang="en-US" sz="2000" dirty="0">
                <a:latin typeface="+mn-lt"/>
              </a:rPr>
              <a:t>Funded by the U.S. Department of Energy (DOE) Office of Science and managed by Lawrence Berkeley National Laboratory, the Energy Sciences Network (ESnet) was created in 1986 to provide dedicated high-performance network connectivity for DOE researchers. </a:t>
            </a:r>
          </a:p>
          <a:p>
            <a:pPr marL="216535" indent="-216535">
              <a:lnSpc>
                <a:spcPct val="150000"/>
              </a:lnSpc>
            </a:pPr>
            <a:r>
              <a:rPr lang="en-US" sz="2000" i="1" dirty="0">
                <a:latin typeface="+mn-lt"/>
              </a:rPr>
              <a:t>ESnet's high-performance network connects 17 national laboratories, 28 user facilities, and 270 research &amp; education and commercial networks.</a:t>
            </a:r>
          </a:p>
          <a:p>
            <a:r>
              <a:rPr lang="en-US" sz="2000" dirty="0">
                <a:latin typeface="+mn-lt"/>
              </a:rPr>
              <a:t>OSCARS </a:t>
            </a:r>
            <a:r>
              <a:rPr lang="en-US" sz="2000" i="1" dirty="0">
                <a:latin typeface="+mn-lt"/>
              </a:rPr>
              <a:t>On-Demand Secure Circuits and Advance Reservation System</a:t>
            </a:r>
            <a:endParaRPr lang="en-US" sz="2000" dirty="0">
              <a:latin typeface="+mn-lt"/>
            </a:endParaRPr>
          </a:p>
          <a:p>
            <a:pPr marL="216535" indent="-216535">
              <a:lnSpc>
                <a:spcPct val="150000"/>
              </a:lnSpc>
            </a:pPr>
            <a:endParaRPr lang="en-US" sz="2000" dirty="0">
              <a:latin typeface="+mn-lt"/>
              <a:ea typeface="Roboto"/>
              <a:cs typeface="Roboto"/>
            </a:endParaRPr>
          </a:p>
        </p:txBody>
      </p:sp>
      <p:pic>
        <p:nvPicPr>
          <p:cNvPr id="1028" name="Picture 4">
            <a:extLst>
              <a:ext uri="{FF2B5EF4-FFF2-40B4-BE49-F238E27FC236}">
                <a16:creationId xmlns:a16="http://schemas.microsoft.com/office/drawing/2014/main" id="{71208FF0-9F2D-6B88-2EB8-C73440E759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6380" y="1573161"/>
            <a:ext cx="5825620" cy="3769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631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4BCFC-CBEC-6ECE-E857-B2CA631ADA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E29253-FD51-AB0A-8C17-EE9AE029E5DC}"/>
              </a:ext>
            </a:extLst>
          </p:cNvPr>
          <p:cNvSpPr>
            <a:spLocks noGrp="1"/>
          </p:cNvSpPr>
          <p:nvPr>
            <p:ph type="title"/>
          </p:nvPr>
        </p:nvSpPr>
        <p:spPr>
          <a:xfrm>
            <a:off x="314692" y="365125"/>
            <a:ext cx="11492432" cy="886397"/>
          </a:xfrm>
        </p:spPr>
        <p:txBody>
          <a:bodyPr wrap="square" anchor="t">
            <a:normAutofit/>
          </a:bodyPr>
          <a:lstStyle/>
          <a:p>
            <a:r>
              <a:rPr lang="en-US" dirty="0"/>
              <a:t>ORNL&lt;&gt;INL PTP performance </a:t>
            </a:r>
            <a:br>
              <a:rPr lang="en-US" b="0" dirty="0"/>
            </a:br>
            <a:endParaRPr lang="en-US" dirty="0"/>
          </a:p>
        </p:txBody>
      </p:sp>
      <p:sp>
        <p:nvSpPr>
          <p:cNvPr id="8" name="TextBox 7">
            <a:extLst>
              <a:ext uri="{FF2B5EF4-FFF2-40B4-BE49-F238E27FC236}">
                <a16:creationId xmlns:a16="http://schemas.microsoft.com/office/drawing/2014/main" id="{61C1FD49-EF68-BA72-E981-304CF07F8ACE}"/>
              </a:ext>
            </a:extLst>
          </p:cNvPr>
          <p:cNvSpPr txBox="1"/>
          <p:nvPr/>
        </p:nvSpPr>
        <p:spPr>
          <a:xfrm>
            <a:off x="3325091" y="5962181"/>
            <a:ext cx="5802284" cy="369332"/>
          </a:xfrm>
          <a:prstGeom prst="rect">
            <a:avLst/>
          </a:prstGeom>
          <a:noFill/>
        </p:spPr>
        <p:txBody>
          <a:bodyPr wrap="square" rtlCol="0">
            <a:spAutoFit/>
          </a:bodyPr>
          <a:lstStyle/>
          <a:p>
            <a:r>
              <a:rPr lang="en-US" dirty="0" err="1">
                <a:solidFill>
                  <a:srgbClr val="FFFF00"/>
                </a:solidFill>
                <a:highlight>
                  <a:srgbClr val="006BA6"/>
                </a:highlight>
              </a:rPr>
              <a:t>Esent</a:t>
            </a:r>
            <a:r>
              <a:rPr lang="en-US" dirty="0">
                <a:solidFill>
                  <a:srgbClr val="FFFF00"/>
                </a:solidFill>
                <a:highlight>
                  <a:srgbClr val="006BA6"/>
                </a:highlight>
              </a:rPr>
              <a:t> fiber link between ORNL-NL ~3000 Miles</a:t>
            </a:r>
          </a:p>
        </p:txBody>
      </p:sp>
      <p:pic>
        <p:nvPicPr>
          <p:cNvPr id="12" name="Content Placeholder 11">
            <a:extLst>
              <a:ext uri="{FF2B5EF4-FFF2-40B4-BE49-F238E27FC236}">
                <a16:creationId xmlns:a16="http://schemas.microsoft.com/office/drawing/2014/main" id="{6CFC5928-9D6E-D85C-BE5F-AFA89F18E3C8}"/>
              </a:ext>
            </a:extLst>
          </p:cNvPr>
          <p:cNvPicPr>
            <a:picLocks noGrp="1" noChangeAspect="1"/>
          </p:cNvPicPr>
          <p:nvPr>
            <p:ph idx="1"/>
          </p:nvPr>
        </p:nvPicPr>
        <p:blipFill>
          <a:blip r:embed="rId2"/>
          <a:stretch>
            <a:fillRect/>
          </a:stretch>
        </p:blipFill>
        <p:spPr>
          <a:xfrm>
            <a:off x="1331085" y="1862436"/>
            <a:ext cx="9459645" cy="3858163"/>
          </a:xfrm>
          <a:prstGeom prst="rect">
            <a:avLst/>
          </a:prstGeom>
        </p:spPr>
      </p:pic>
    </p:spTree>
    <p:extLst>
      <p:ext uri="{BB962C8B-B14F-4D97-AF65-F5344CB8AC3E}">
        <p14:creationId xmlns:p14="http://schemas.microsoft.com/office/powerpoint/2010/main" val="3431275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E5A2C-DF4E-09F8-BAEB-0BC391C889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11F5F1-4A48-A969-F9BE-B94661245966}"/>
              </a:ext>
            </a:extLst>
          </p:cNvPr>
          <p:cNvSpPr>
            <a:spLocks noGrp="1"/>
          </p:cNvSpPr>
          <p:nvPr>
            <p:ph type="title"/>
          </p:nvPr>
        </p:nvSpPr>
        <p:spPr>
          <a:xfrm>
            <a:off x="314692" y="365125"/>
            <a:ext cx="11492432" cy="886397"/>
          </a:xfrm>
        </p:spPr>
        <p:txBody>
          <a:bodyPr wrap="square" anchor="t">
            <a:normAutofit/>
          </a:bodyPr>
          <a:lstStyle/>
          <a:p>
            <a:r>
              <a:rPr lang="en-US" dirty="0"/>
              <a:t>ORNL&lt;&gt;INL PTP performance </a:t>
            </a:r>
            <a:br>
              <a:rPr lang="en-US" b="0" dirty="0"/>
            </a:br>
            <a:endParaRPr lang="en-US" dirty="0"/>
          </a:p>
        </p:txBody>
      </p:sp>
      <p:sp>
        <p:nvSpPr>
          <p:cNvPr id="8" name="TextBox 7">
            <a:extLst>
              <a:ext uri="{FF2B5EF4-FFF2-40B4-BE49-F238E27FC236}">
                <a16:creationId xmlns:a16="http://schemas.microsoft.com/office/drawing/2014/main" id="{753972EA-C668-75BE-111D-DCCC316C0E0D}"/>
              </a:ext>
            </a:extLst>
          </p:cNvPr>
          <p:cNvSpPr txBox="1"/>
          <p:nvPr/>
        </p:nvSpPr>
        <p:spPr>
          <a:xfrm>
            <a:off x="3325091" y="6035040"/>
            <a:ext cx="5802284" cy="369332"/>
          </a:xfrm>
          <a:prstGeom prst="rect">
            <a:avLst/>
          </a:prstGeom>
          <a:noFill/>
        </p:spPr>
        <p:txBody>
          <a:bodyPr wrap="square" rtlCol="0">
            <a:spAutoFit/>
          </a:bodyPr>
          <a:lstStyle/>
          <a:p>
            <a:r>
              <a:rPr lang="en-US" dirty="0">
                <a:solidFill>
                  <a:srgbClr val="FFFF00"/>
                </a:solidFill>
                <a:highlight>
                  <a:srgbClr val="006BA6"/>
                </a:highlight>
              </a:rPr>
              <a:t>PTP Performance between ORNL&lt;&gt; INL &lt; 1us</a:t>
            </a:r>
          </a:p>
        </p:txBody>
      </p:sp>
      <p:pic>
        <p:nvPicPr>
          <p:cNvPr id="7" name="Content Placeholder 6" descr="Chart, line chart">
            <a:extLst>
              <a:ext uri="{FF2B5EF4-FFF2-40B4-BE49-F238E27FC236}">
                <a16:creationId xmlns:a16="http://schemas.microsoft.com/office/drawing/2014/main" id="{333BDD7F-6962-35B7-C88F-B05CA12E49D2}"/>
              </a:ext>
            </a:extLst>
          </p:cNvPr>
          <p:cNvPicPr>
            <a:picLocks noGrp="1" noChangeAspect="1"/>
          </p:cNvPicPr>
          <p:nvPr>
            <p:ph idx="1"/>
          </p:nvPr>
        </p:nvPicPr>
        <p:blipFill>
          <a:blip r:embed="rId2"/>
          <a:stretch>
            <a:fillRect/>
          </a:stretch>
        </p:blipFill>
        <p:spPr>
          <a:xfrm>
            <a:off x="314692" y="1705511"/>
            <a:ext cx="11489941" cy="3813942"/>
          </a:xfrm>
        </p:spPr>
      </p:pic>
    </p:spTree>
    <p:extLst>
      <p:ext uri="{BB962C8B-B14F-4D97-AF65-F5344CB8AC3E}">
        <p14:creationId xmlns:p14="http://schemas.microsoft.com/office/powerpoint/2010/main" val="3745136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209F4-0A97-6305-0EA7-0CB4FAB089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F88CA0-01AE-2522-C57E-D60960DB546D}"/>
              </a:ext>
            </a:extLst>
          </p:cNvPr>
          <p:cNvSpPr>
            <a:spLocks noGrp="1"/>
          </p:cNvSpPr>
          <p:nvPr>
            <p:ph type="title"/>
          </p:nvPr>
        </p:nvSpPr>
        <p:spPr/>
        <p:txBody>
          <a:bodyPr/>
          <a:lstStyle/>
          <a:p>
            <a:r>
              <a:rPr lang="en-US" dirty="0">
                <a:latin typeface="Roboto"/>
                <a:ea typeface="Roboto"/>
                <a:cs typeface="Roboto"/>
              </a:rPr>
              <a:t>Conclusions</a:t>
            </a:r>
            <a:endParaRPr lang="en-US" dirty="0"/>
          </a:p>
        </p:txBody>
      </p:sp>
      <p:sp>
        <p:nvSpPr>
          <p:cNvPr id="3" name="Content Placeholder 2">
            <a:extLst>
              <a:ext uri="{FF2B5EF4-FFF2-40B4-BE49-F238E27FC236}">
                <a16:creationId xmlns:a16="http://schemas.microsoft.com/office/drawing/2014/main" id="{15723A35-42FC-0AFA-1B90-25B853AE871F}"/>
              </a:ext>
            </a:extLst>
          </p:cNvPr>
          <p:cNvSpPr>
            <a:spLocks noGrp="1"/>
          </p:cNvSpPr>
          <p:nvPr>
            <p:ph idx="1"/>
          </p:nvPr>
        </p:nvSpPr>
        <p:spPr>
          <a:xfrm>
            <a:off x="284347" y="928021"/>
            <a:ext cx="6180293" cy="5786178"/>
          </a:xfrm>
        </p:spPr>
        <p:txBody>
          <a:bodyPr vert="horz" lIns="0" tIns="0" rIns="0" bIns="0" rtlCol="0" anchor="t">
            <a:noAutofit/>
          </a:bodyPr>
          <a:lstStyle/>
          <a:p>
            <a:r>
              <a:rPr lang="en-US" dirty="0">
                <a:latin typeface="+mn-lt"/>
              </a:rPr>
              <a:t>TWSTFT is excellent for wide-area synchronization and achieves 10 nanoseconds accuracy</a:t>
            </a:r>
          </a:p>
          <a:p>
            <a:r>
              <a:rPr lang="en-US" dirty="0">
                <a:latin typeface="+mn-lt"/>
              </a:rPr>
              <a:t>PTP can be a strong alternative to GNSS, offering less than 1 microseconds accuracy over long distances</a:t>
            </a:r>
          </a:p>
          <a:p>
            <a:r>
              <a:rPr lang="en-US" dirty="0">
                <a:latin typeface="+mn-lt"/>
              </a:rPr>
              <a:t>CAST can provide synchronization and timing without relying on GNSS</a:t>
            </a:r>
          </a:p>
        </p:txBody>
      </p:sp>
      <p:pic>
        <p:nvPicPr>
          <p:cNvPr id="5" name="Content Placeholder 3">
            <a:extLst>
              <a:ext uri="{FF2B5EF4-FFF2-40B4-BE49-F238E27FC236}">
                <a16:creationId xmlns:a16="http://schemas.microsoft.com/office/drawing/2014/main" id="{E1A443A0-C92F-7C5A-1AC1-11AD856A4218}"/>
              </a:ext>
            </a:extLst>
          </p:cNvPr>
          <p:cNvPicPr>
            <a:picLocks noChangeAspect="1"/>
          </p:cNvPicPr>
          <p:nvPr/>
        </p:nvPicPr>
        <p:blipFill>
          <a:blip r:embed="rId2"/>
          <a:stretch>
            <a:fillRect/>
          </a:stretch>
        </p:blipFill>
        <p:spPr>
          <a:xfrm>
            <a:off x="6549656" y="1429927"/>
            <a:ext cx="5515184" cy="30535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39489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ABA04-176B-E531-0A88-8EF373C2E762}"/>
              </a:ext>
            </a:extLst>
          </p:cNvPr>
          <p:cNvSpPr>
            <a:spLocks noGrp="1"/>
          </p:cNvSpPr>
          <p:nvPr>
            <p:ph type="title"/>
          </p:nvPr>
        </p:nvSpPr>
        <p:spPr/>
        <p:txBody>
          <a:bodyPr/>
          <a:lstStyle/>
          <a:p>
            <a:r>
              <a:rPr lang="en-US" dirty="0"/>
              <a:t>Building a Community through Partnerships &amp; Engagement</a:t>
            </a:r>
          </a:p>
        </p:txBody>
      </p:sp>
      <p:sp>
        <p:nvSpPr>
          <p:cNvPr id="3" name="Content Placeholder 2">
            <a:extLst>
              <a:ext uri="{FF2B5EF4-FFF2-40B4-BE49-F238E27FC236}">
                <a16:creationId xmlns:a16="http://schemas.microsoft.com/office/drawing/2014/main" id="{034C501B-C998-CD5E-258A-E693D1B52099}"/>
              </a:ext>
            </a:extLst>
          </p:cNvPr>
          <p:cNvSpPr>
            <a:spLocks noGrp="1"/>
          </p:cNvSpPr>
          <p:nvPr>
            <p:ph idx="1"/>
          </p:nvPr>
        </p:nvSpPr>
        <p:spPr/>
        <p:txBody>
          <a:bodyPr/>
          <a:lstStyle/>
          <a:p>
            <a:r>
              <a:rPr lang="en-US" dirty="0"/>
              <a:t>Webpage: </a:t>
            </a:r>
            <a:r>
              <a:rPr lang="en-US" dirty="0">
                <a:hlinkClick r:id="rId2"/>
              </a:rPr>
              <a:t>https://cast.ornl.gov</a:t>
            </a:r>
            <a:endParaRPr lang="en-US" dirty="0"/>
          </a:p>
          <a:p>
            <a:endParaRPr lang="en-US" dirty="0"/>
          </a:p>
        </p:txBody>
      </p:sp>
      <p:pic>
        <p:nvPicPr>
          <p:cNvPr id="4" name="Picture 3">
            <a:extLst>
              <a:ext uri="{FF2B5EF4-FFF2-40B4-BE49-F238E27FC236}">
                <a16:creationId xmlns:a16="http://schemas.microsoft.com/office/drawing/2014/main" id="{BED3AECD-D848-A690-3609-4CD0E33BF936}"/>
              </a:ext>
            </a:extLst>
          </p:cNvPr>
          <p:cNvPicPr>
            <a:picLocks noChangeAspect="1"/>
          </p:cNvPicPr>
          <p:nvPr/>
        </p:nvPicPr>
        <p:blipFill>
          <a:blip r:embed="rId3"/>
          <a:stretch>
            <a:fillRect/>
          </a:stretch>
        </p:blipFill>
        <p:spPr>
          <a:xfrm>
            <a:off x="4168877" y="1423341"/>
            <a:ext cx="4844312" cy="5041729"/>
          </a:xfrm>
          <a:prstGeom prst="rect">
            <a:avLst/>
          </a:prstGeom>
        </p:spPr>
      </p:pic>
    </p:spTree>
    <p:extLst>
      <p:ext uri="{BB962C8B-B14F-4D97-AF65-F5344CB8AC3E}">
        <p14:creationId xmlns:p14="http://schemas.microsoft.com/office/powerpoint/2010/main" val="547690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1910676"/>
      </p:ext>
    </p:extLst>
  </p:cSld>
  <p:clrMapOvr>
    <a:masterClrMapping/>
  </p:clrMapOvr>
</p:sld>
</file>

<file path=ppt/theme/theme1.xml><?xml version="1.0" encoding="utf-8"?>
<a:theme xmlns:a="http://schemas.openxmlformats.org/drawingml/2006/main" name="ORNL Presentation">
  <a:themeElements>
    <a:clrScheme name="ORNL Color TEST">
      <a:dk1>
        <a:srgbClr val="373A36"/>
      </a:dk1>
      <a:lt1>
        <a:srgbClr val="FFFFFF"/>
      </a:lt1>
      <a:dk2>
        <a:srgbClr val="00662C"/>
      </a:dk2>
      <a:lt2>
        <a:srgbClr val="DBDCDB"/>
      </a:lt2>
      <a:accent1>
        <a:srgbClr val="00454D"/>
      </a:accent1>
      <a:accent2>
        <a:srgbClr val="006BA6"/>
      </a:accent2>
      <a:accent3>
        <a:srgbClr val="00B38F"/>
      </a:accent3>
      <a:accent4>
        <a:srgbClr val="7DBA00"/>
      </a:accent4>
      <a:accent5>
        <a:srgbClr val="FF9E1B"/>
      </a:accent5>
      <a:accent6>
        <a:srgbClr val="B50093"/>
      </a:accent6>
      <a:hlink>
        <a:srgbClr val="00BDB5"/>
      </a:hlink>
      <a:folHlink>
        <a:srgbClr val="00662C"/>
      </a:folHlink>
    </a:clrScheme>
    <a:fontScheme name="ORNL">
      <a:majorFont>
        <a:latin typeface="Roboto Black"/>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ORNL Green">
      <a:srgbClr val="00662C"/>
    </a:custClr>
    <a:custClr name="Hale Navy">
      <a:srgbClr val="00454D"/>
    </a:custClr>
    <a:custClr name="Graphite">
      <a:srgbClr val="DBDCDB"/>
    </a:custClr>
    <a:custClr name="Polar">
      <a:srgbClr val="FFFFFF"/>
    </a:custClr>
    <a:custClr name="Dark Matter">
      <a:srgbClr val="373A36"/>
    </a:custClr>
    <a:custClr name="Energy">
      <a:srgbClr val="7DBA00"/>
    </a:custClr>
    <a:custClr name="Mist">
      <a:srgbClr val="8BFEBF"/>
    </a:custClr>
    <a:custClr name="Biome">
      <a:srgbClr val="00B38F"/>
    </a:custClr>
    <a:custClr name="Aqua">
      <a:srgbClr val="00BDB5"/>
    </a:custClr>
    <a:custClr name="Infinity">
      <a:srgbClr val="006BA6"/>
    </a:custClr>
    <a:custClr name="Hydro">
      <a:srgbClr val="005776"/>
    </a:custClr>
    <a:custClr name="Solar">
      <a:srgbClr val="FF9E1B"/>
    </a:custClr>
    <a:custClr name="Spark">
      <a:srgbClr val="FE5000"/>
    </a:custClr>
    <a:custClr name="Plasma">
      <a:srgbClr val="B50094"/>
    </a:custClr>
    <a:custClr name="Pulsar">
      <a:srgbClr val="4E008E"/>
    </a:custClr>
  </a:custClrLst>
  <a:extLst>
    <a:ext uri="{05A4C25C-085E-4340-85A3-A5531E510DB2}">
      <thm15:themeFamily xmlns:thm15="http://schemas.microsoft.com/office/thememl/2012/main" name="ORNL Presentation 16x9 Template" id="{15F1EDB1-644E-C748-8245-FEA8598B5561}" vid="{8418BCC7-4D0A-BF43-99D3-2FD175AA12C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3E196F64AAAC4899BAC8103F07FD35" ma:contentTypeVersion="15" ma:contentTypeDescription="Create a new document." ma:contentTypeScope="" ma:versionID="2609cbec49f11f894a20cea167bd7c03">
  <xsd:schema xmlns:xsd="http://www.w3.org/2001/XMLSchema" xmlns:xs="http://www.w3.org/2001/XMLSchema" xmlns:p="http://schemas.microsoft.com/office/2006/metadata/properties" xmlns:ns2="a0d07f7e-eb6a-4692-9fcf-f50292b84d32" xmlns:ns3="37415bd9-5627-415b-86c3-7e031ca8490e" targetNamespace="http://schemas.microsoft.com/office/2006/metadata/properties" ma:root="true" ma:fieldsID="4eed1c02559f0b9d9897f4a0f9504adc" ns2:_="" ns3:_="">
    <xsd:import namespace="a0d07f7e-eb6a-4692-9fcf-f50292b84d32"/>
    <xsd:import namespace="37415bd9-5627-415b-86c3-7e031ca8490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d07f7e-eb6a-4692-9fcf-f50292b84d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8ac8405-059b-47f8-b48a-bbaeae0205a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415bd9-5627-415b-86c3-7e031ca8490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056cf018-8ec4-4aec-a8a6-c27c2eb5f7f7}" ma:internalName="TaxCatchAll" ma:showField="CatchAllData" ma:web="37415bd9-5627-415b-86c3-7e031ca8490e">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37415bd9-5627-415b-86c3-7e031ca8490e" xsi:nil="true"/>
    <lcf76f155ced4ddcb4097134ff3c332f xmlns="a0d07f7e-eb6a-4692-9fcf-f50292b84d3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9964E06-3D98-4AB1-B718-178F6084901E}">
  <ds:schemaRefs>
    <ds:schemaRef ds:uri="37415bd9-5627-415b-86c3-7e031ca8490e"/>
    <ds:schemaRef ds:uri="a0d07f7e-eb6a-4692-9fcf-f50292b84d3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F67751C-62D4-495F-9F26-B84BE4BF636C}">
  <ds:schemaRefs>
    <ds:schemaRef ds:uri="37415bd9-5627-415b-86c3-7e031ca8490e"/>
    <ds:schemaRef ds:uri="http://schemas.microsoft.com/office/infopath/2007/PartnerControls"/>
    <ds:schemaRef ds:uri="http://purl.org/dc/dcmitype/"/>
    <ds:schemaRef ds:uri="http://schemas.microsoft.com/office/2006/metadata/properties"/>
    <ds:schemaRef ds:uri="http://www.w3.org/XML/1998/namespace"/>
    <ds:schemaRef ds:uri="http://purl.org/dc/terms/"/>
    <ds:schemaRef ds:uri="http://schemas.microsoft.com/office/2006/documentManagement/types"/>
    <ds:schemaRef ds:uri="a0d07f7e-eb6a-4692-9fcf-f50292b84d32"/>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0DC2E83B-1842-4CA4-9E83-1F2ACA6DAD3B}">
  <ds:schemaRefs>
    <ds:schemaRef ds:uri="http://schemas.microsoft.com/sharepoint/v3/contenttype/forms"/>
  </ds:schemaRefs>
</ds:datastoreItem>
</file>

<file path=docMetadata/LabelInfo.xml><?xml version="1.0" encoding="utf-8"?>
<clbl:labelList xmlns:clbl="http://schemas.microsoft.com/office/2020/mipLabelMetadata">
  <clbl:label id="{db3dbd43-4c4b-4544-9f8a-0553f9f5f25e}" enabled="0" method="" siteId="{db3dbd43-4c4b-4544-9f8a-0553f9f5f25e}" removed="1"/>
</clbl:labelList>
</file>

<file path=docProps/app.xml><?xml version="1.0" encoding="utf-8"?>
<Properties xmlns="http://schemas.openxmlformats.org/officeDocument/2006/extended-properties" xmlns:vt="http://schemas.openxmlformats.org/officeDocument/2006/docPropsVTypes">
  <Template>ORNL Presentation</Template>
  <TotalTime>6836</TotalTime>
  <Words>727</Words>
  <Application>Microsoft Office PowerPoint</Application>
  <PresentationFormat>Widescreen</PresentationFormat>
  <Paragraphs>73</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Arial,Sans-Serif</vt:lpstr>
      <vt:lpstr>Calibri</vt:lpstr>
      <vt:lpstr>Century Gothic</vt:lpstr>
      <vt:lpstr>Roboto</vt:lpstr>
      <vt:lpstr>Roboto Light</vt:lpstr>
      <vt:lpstr>ORNL Presentation</vt:lpstr>
      <vt:lpstr>Comparison of Two-Way Satellite Time and Frequency Transfer (TWSTFT) and PTP over long Distances </vt:lpstr>
      <vt:lpstr>Center for Alternative Synchronization and Timing (CAST) Integrated Test Bed for Complementary Synchronization Solutions</vt:lpstr>
      <vt:lpstr>CAST: Enabling Grid Resilience through Timing &amp; Synchronization</vt:lpstr>
      <vt:lpstr>Comparison of Two-Way Satellite Time and Frequency Transfer (TWSTFT) and PTP over long Distances </vt:lpstr>
      <vt:lpstr>Two-Way Satellite Time and Frequency Transfer (TWSTFT): Why is it Important?</vt:lpstr>
      <vt:lpstr>CAST/MicroChip TWSTFT Capabilities</vt:lpstr>
      <vt:lpstr>TWSTFT Experiment Phases with NIST, INL, and MicroChip</vt:lpstr>
      <vt:lpstr>TWSTFT Current Performance NIST, INL, and Microchip </vt:lpstr>
      <vt:lpstr>Challenges Faced during the TWSTFT Experiments</vt:lpstr>
      <vt:lpstr>DOE’s Energy Sciences Network (ESNet) OSCARS </vt:lpstr>
      <vt:lpstr>ORNL&lt;&gt;INL PTP performance  </vt:lpstr>
      <vt:lpstr>ORNL&lt;&gt;INL PTP performance  </vt:lpstr>
      <vt:lpstr>Conclusions</vt:lpstr>
      <vt:lpstr>Building a Community through Partnerships &amp; Engagement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Christopher, Carter</dc:creator>
  <cp:lastModifiedBy>Osman, Amir</cp:lastModifiedBy>
  <cp:revision>17</cp:revision>
  <dcterms:created xsi:type="dcterms:W3CDTF">2025-06-06T15:19:00Z</dcterms:created>
  <dcterms:modified xsi:type="dcterms:W3CDTF">2025-09-26T20:15:29Z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0x010100F93E196F64AAAC4899BAC8103F07FD35</vt:lpwstr>
  </property>
  <property fmtid="{D5CDD505-2E9C-101B-9397-08002B2CF9AE}" pid="3" name="MediaServiceImageTags">
    <vt:lpwstr/>
  </property>
</Properties>
</file>